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55"/>
  </p:notesMasterIdLst>
  <p:sldIdLst>
    <p:sldId id="256" r:id="rId3"/>
    <p:sldId id="257" r:id="rId4"/>
    <p:sldId id="522" r:id="rId5"/>
    <p:sldId id="259" r:id="rId6"/>
    <p:sldId id="526" r:id="rId7"/>
    <p:sldId id="523" r:id="rId8"/>
    <p:sldId id="258" r:id="rId9"/>
    <p:sldId id="261" r:id="rId10"/>
    <p:sldId id="262" r:id="rId11"/>
    <p:sldId id="263" r:id="rId12"/>
    <p:sldId id="524" r:id="rId13"/>
    <p:sldId id="544" r:id="rId14"/>
    <p:sldId id="545" r:id="rId15"/>
    <p:sldId id="268" r:id="rId16"/>
    <p:sldId id="266" r:id="rId17"/>
    <p:sldId id="265" r:id="rId18"/>
    <p:sldId id="270" r:id="rId19"/>
    <p:sldId id="271" r:id="rId20"/>
    <p:sldId id="546" r:id="rId21"/>
    <p:sldId id="529" r:id="rId22"/>
    <p:sldId id="267" r:id="rId23"/>
    <p:sldId id="284" r:id="rId24"/>
    <p:sldId id="527" r:id="rId25"/>
    <p:sldId id="272" r:id="rId26"/>
    <p:sldId id="525" r:id="rId27"/>
    <p:sldId id="528" r:id="rId28"/>
    <p:sldId id="274" r:id="rId29"/>
    <p:sldId id="283" r:id="rId30"/>
    <p:sldId id="288" r:id="rId31"/>
    <p:sldId id="547" r:id="rId32"/>
    <p:sldId id="537" r:id="rId33"/>
    <p:sldId id="548" r:id="rId34"/>
    <p:sldId id="290" r:id="rId35"/>
    <p:sldId id="279" r:id="rId36"/>
    <p:sldId id="289" r:id="rId37"/>
    <p:sldId id="278" r:id="rId38"/>
    <p:sldId id="269" r:id="rId39"/>
    <p:sldId id="534" r:id="rId40"/>
    <p:sldId id="280" r:id="rId41"/>
    <p:sldId id="538" r:id="rId42"/>
    <p:sldId id="539" r:id="rId43"/>
    <p:sldId id="285" r:id="rId44"/>
    <p:sldId id="308" r:id="rId45"/>
    <p:sldId id="541" r:id="rId46"/>
    <p:sldId id="542" r:id="rId47"/>
    <p:sldId id="286" r:id="rId48"/>
    <p:sldId id="307" r:id="rId49"/>
    <p:sldId id="294" r:id="rId50"/>
    <p:sldId id="295" r:id="rId51"/>
    <p:sldId id="296" r:id="rId52"/>
    <p:sldId id="543" r:id="rId53"/>
    <p:sldId id="309"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43077624-8682-4483-93FB-9E388BD97957}">
          <p14:sldIdLst>
            <p14:sldId id="256"/>
            <p14:sldId id="257"/>
            <p14:sldId id="522"/>
            <p14:sldId id="259"/>
            <p14:sldId id="526"/>
            <p14:sldId id="523"/>
            <p14:sldId id="258"/>
          </p14:sldIdLst>
        </p14:section>
        <p14:section name="Continuous Integration" id="{CE630715-72CD-40E2-B025-A7952E47B80C}">
          <p14:sldIdLst>
            <p14:sldId id="261"/>
            <p14:sldId id="262"/>
            <p14:sldId id="263"/>
            <p14:sldId id="524"/>
            <p14:sldId id="544"/>
            <p14:sldId id="545"/>
            <p14:sldId id="268"/>
            <p14:sldId id="266"/>
            <p14:sldId id="265"/>
            <p14:sldId id="270"/>
            <p14:sldId id="271"/>
            <p14:sldId id="546"/>
            <p14:sldId id="529"/>
            <p14:sldId id="267"/>
            <p14:sldId id="284"/>
            <p14:sldId id="527"/>
            <p14:sldId id="272"/>
            <p14:sldId id="525"/>
            <p14:sldId id="528"/>
            <p14:sldId id="274"/>
            <p14:sldId id="283"/>
          </p14:sldIdLst>
        </p14:section>
        <p14:section name="Continuous Deployement" id="{74478631-7A8B-4C23-A182-9C3598F96FE2}">
          <p14:sldIdLst>
            <p14:sldId id="288"/>
            <p14:sldId id="547"/>
            <p14:sldId id="537"/>
            <p14:sldId id="548"/>
            <p14:sldId id="290"/>
            <p14:sldId id="279"/>
            <p14:sldId id="289"/>
            <p14:sldId id="278"/>
            <p14:sldId id="269"/>
            <p14:sldId id="534"/>
            <p14:sldId id="280"/>
            <p14:sldId id="538"/>
            <p14:sldId id="539"/>
            <p14:sldId id="285"/>
            <p14:sldId id="308"/>
            <p14:sldId id="541"/>
            <p14:sldId id="542"/>
            <p14:sldId id="286"/>
            <p14:sldId id="307"/>
            <p14:sldId id="294"/>
            <p14:sldId id="295"/>
            <p14:sldId id="296"/>
            <p14:sldId id="543"/>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625AF-45C8-4DAE-A737-497B9AE93709}" v="2" dt="2024-10-14T15:54:25.60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94" autoAdjust="0"/>
    <p:restoredTop sz="70000" autoAdjust="0"/>
  </p:normalViewPr>
  <p:slideViewPr>
    <p:cSldViewPr snapToGrid="0">
      <p:cViewPr varScale="1">
        <p:scale>
          <a:sx n="27" d="100"/>
          <a:sy n="27" d="100"/>
        </p:scale>
        <p:origin x="980" y="48"/>
      </p:cViewPr>
      <p:guideLst/>
    </p:cSldViewPr>
  </p:slideViewPr>
  <p:notesTextViewPr>
    <p:cViewPr>
      <p:scale>
        <a:sx n="1" d="1"/>
        <a:sy n="1" d="1"/>
      </p:scale>
      <p:origin x="0" y="0"/>
    </p:cViewPr>
  </p:notesTextViewPr>
  <p:sorterViewPr>
    <p:cViewPr>
      <p:scale>
        <a:sx n="40" d="100"/>
        <a:sy n="40" d="100"/>
      </p:scale>
      <p:origin x="0" y="-90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undo custSel addSld delSld modSld sldOrd modSection">
      <pc:chgData name="Mitchell Wand" userId="de9b44c55c049659" providerId="LiveId" clId="{339625AF-45C8-4DAE-A737-497B9AE93709}" dt="2024-10-14T16:18:20.314" v="1730" actId="729"/>
      <pc:docMkLst>
        <pc:docMk/>
      </pc:docMkLst>
      <pc:sldChg chg="delSp modSp mod chgLayout">
        <pc:chgData name="Mitchell Wand" userId="de9b44c55c049659" providerId="LiveId" clId="{339625AF-45C8-4DAE-A737-497B9AE93709}" dt="2024-10-14T15:44:44.870" v="74" actId="2711"/>
        <pc:sldMkLst>
          <pc:docMk/>
          <pc:sldMk cId="0" sldId="258"/>
        </pc:sldMkLst>
        <pc:spChg chg="del">
          <ac:chgData name="Mitchell Wand" userId="de9b44c55c049659" providerId="LiveId" clId="{339625AF-45C8-4DAE-A737-497B9AE93709}" dt="2024-10-14T15:43:40.753" v="67" actId="478"/>
          <ac:spMkLst>
            <pc:docMk/>
            <pc:sldMk cId="0" sldId="258"/>
            <ac:spMk id="8" creationId="{416F0C6D-9528-5201-9EF8-4049389959C1}"/>
          </ac:spMkLst>
        </pc:spChg>
        <pc:spChg chg="del">
          <ac:chgData name="Mitchell Wand" userId="de9b44c55c049659" providerId="LiveId" clId="{339625AF-45C8-4DAE-A737-497B9AE93709}" dt="2024-10-14T15:43:40.753" v="67" actId="478"/>
          <ac:spMkLst>
            <pc:docMk/>
            <pc:sldMk cId="0" sldId="258"/>
            <ac:spMk id="9" creationId="{39F792FD-728B-9AE1-FDD5-F40D794AA587}"/>
          </ac:spMkLst>
        </pc:spChg>
        <pc:spChg chg="del">
          <ac:chgData name="Mitchell Wand" userId="de9b44c55c049659" providerId="LiveId" clId="{339625AF-45C8-4DAE-A737-497B9AE93709}" dt="2024-10-14T15:43:40.753" v="67" actId="478"/>
          <ac:spMkLst>
            <pc:docMk/>
            <pc:sldMk cId="0" sldId="258"/>
            <ac:spMk id="10" creationId="{F7417DD0-E985-D36F-B2C2-4A91FD5B867D}"/>
          </ac:spMkLst>
        </pc:spChg>
        <pc:spChg chg="del">
          <ac:chgData name="Mitchell Wand" userId="de9b44c55c049659" providerId="LiveId" clId="{339625AF-45C8-4DAE-A737-497B9AE93709}" dt="2024-10-14T15:43:40.753" v="67" actId="478"/>
          <ac:spMkLst>
            <pc:docMk/>
            <pc:sldMk cId="0" sldId="258"/>
            <ac:spMk id="11" creationId="{87863E7E-7209-D518-6A6D-859AAD789F34}"/>
          </ac:spMkLst>
        </pc:spChg>
        <pc:spChg chg="del">
          <ac:chgData name="Mitchell Wand" userId="de9b44c55c049659" providerId="LiveId" clId="{339625AF-45C8-4DAE-A737-497B9AE93709}" dt="2024-10-14T15:43:40.753" v="67" actId="478"/>
          <ac:spMkLst>
            <pc:docMk/>
            <pc:sldMk cId="0" sldId="258"/>
            <ac:spMk id="12" creationId="{7E24CC61-9A69-A8D4-E6D3-6033146872BC}"/>
          </ac:spMkLst>
        </pc:spChg>
        <pc:spChg chg="del">
          <ac:chgData name="Mitchell Wand" userId="de9b44c55c049659" providerId="LiveId" clId="{339625AF-45C8-4DAE-A737-497B9AE93709}" dt="2024-10-14T15:43:40.753" v="67" actId="478"/>
          <ac:spMkLst>
            <pc:docMk/>
            <pc:sldMk cId="0" sldId="258"/>
            <ac:spMk id="13" creationId="{60E79185-F6C9-6433-2792-BBA53A65FC96}"/>
          </ac:spMkLst>
        </pc:spChg>
        <pc:spChg chg="del">
          <ac:chgData name="Mitchell Wand" userId="de9b44c55c049659" providerId="LiveId" clId="{339625AF-45C8-4DAE-A737-497B9AE93709}" dt="2024-10-14T15:43:40.753" v="67" actId="478"/>
          <ac:spMkLst>
            <pc:docMk/>
            <pc:sldMk cId="0" sldId="258"/>
            <ac:spMk id="14" creationId="{660B6FE9-67A9-EC76-EA32-7D06DA7EFBDE}"/>
          </ac:spMkLst>
        </pc:spChg>
        <pc:spChg chg="del">
          <ac:chgData name="Mitchell Wand" userId="de9b44c55c049659" providerId="LiveId" clId="{339625AF-45C8-4DAE-A737-497B9AE93709}" dt="2024-10-14T15:43:40.753" v="67" actId="478"/>
          <ac:spMkLst>
            <pc:docMk/>
            <pc:sldMk cId="0" sldId="258"/>
            <ac:spMk id="15" creationId="{576FEB41-6925-0572-D7A8-8367C9E1249C}"/>
          </ac:spMkLst>
        </pc:spChg>
        <pc:spChg chg="del">
          <ac:chgData name="Mitchell Wand" userId="de9b44c55c049659" providerId="LiveId" clId="{339625AF-45C8-4DAE-A737-497B9AE93709}" dt="2024-10-14T15:43:40.753" v="67" actId="478"/>
          <ac:spMkLst>
            <pc:docMk/>
            <pc:sldMk cId="0" sldId="258"/>
            <ac:spMk id="16" creationId="{9F8AC198-042F-5EA6-B215-2A81722AD8CB}"/>
          </ac:spMkLst>
        </pc:spChg>
        <pc:spChg chg="del">
          <ac:chgData name="Mitchell Wand" userId="de9b44c55c049659" providerId="LiveId" clId="{339625AF-45C8-4DAE-A737-497B9AE93709}" dt="2024-10-14T15:43:40.753" v="67" actId="478"/>
          <ac:spMkLst>
            <pc:docMk/>
            <pc:sldMk cId="0" sldId="258"/>
            <ac:spMk id="17" creationId="{D651354E-7E62-0754-24AE-6F83E0948866}"/>
          </ac:spMkLst>
        </pc:spChg>
        <pc:spChg chg="del">
          <ac:chgData name="Mitchell Wand" userId="de9b44c55c049659" providerId="LiveId" clId="{339625AF-45C8-4DAE-A737-497B9AE93709}" dt="2024-10-14T15:43:40.753" v="67" actId="478"/>
          <ac:spMkLst>
            <pc:docMk/>
            <pc:sldMk cId="0" sldId="258"/>
            <ac:spMk id="18" creationId="{33721D74-587D-05EC-0E94-D81786AEC91B}"/>
          </ac:spMkLst>
        </pc:spChg>
        <pc:spChg chg="del">
          <ac:chgData name="Mitchell Wand" userId="de9b44c55c049659" providerId="LiveId" clId="{339625AF-45C8-4DAE-A737-497B9AE93709}" dt="2024-10-14T15:43:40.753" v="67" actId="478"/>
          <ac:spMkLst>
            <pc:docMk/>
            <pc:sldMk cId="0" sldId="258"/>
            <ac:spMk id="19" creationId="{BF0B6227-CEDE-2BDF-F832-362EAA5EF409}"/>
          </ac:spMkLst>
        </pc:spChg>
        <pc:spChg chg="del">
          <ac:chgData name="Mitchell Wand" userId="de9b44c55c049659" providerId="LiveId" clId="{339625AF-45C8-4DAE-A737-497B9AE93709}" dt="2024-10-14T15:43:40.753" v="67" actId="478"/>
          <ac:spMkLst>
            <pc:docMk/>
            <pc:sldMk cId="0" sldId="258"/>
            <ac:spMk id="20" creationId="{A62E407E-FCB9-9EE1-C038-2C8739E8D501}"/>
          </ac:spMkLst>
        </pc:spChg>
        <pc:spChg chg="del">
          <ac:chgData name="Mitchell Wand" userId="de9b44c55c049659" providerId="LiveId" clId="{339625AF-45C8-4DAE-A737-497B9AE93709}" dt="2024-10-14T15:43:40.753" v="67" actId="478"/>
          <ac:spMkLst>
            <pc:docMk/>
            <pc:sldMk cId="0" sldId="258"/>
            <ac:spMk id="21" creationId="{A90C8BBD-8BAE-492D-3D7E-9FFAC46A1084}"/>
          </ac:spMkLst>
        </pc:spChg>
        <pc:spChg chg="mod ord">
          <ac:chgData name="Mitchell Wand" userId="de9b44c55c049659" providerId="LiveId" clId="{339625AF-45C8-4DAE-A737-497B9AE93709}" dt="2024-10-14T15:44:26.359" v="73" actId="700"/>
          <ac:spMkLst>
            <pc:docMk/>
            <pc:sldMk cId="0" sldId="258"/>
            <ac:spMk id="39" creationId="{00000000-0000-0000-0000-000000000000}"/>
          </ac:spMkLst>
        </pc:spChg>
        <pc:spChg chg="mod ord">
          <ac:chgData name="Mitchell Wand" userId="de9b44c55c049659" providerId="LiveId" clId="{339625AF-45C8-4DAE-A737-497B9AE93709}" dt="2024-10-14T15:44:44.870" v="74" actId="2711"/>
          <ac:spMkLst>
            <pc:docMk/>
            <pc:sldMk cId="0" sldId="258"/>
            <ac:spMk id="40" creationId="{00000000-0000-0000-0000-000000000000}"/>
          </ac:spMkLst>
        </pc:spChg>
        <pc:cxnChg chg="del mod">
          <ac:chgData name="Mitchell Wand" userId="de9b44c55c049659" providerId="LiveId" clId="{339625AF-45C8-4DAE-A737-497B9AE93709}" dt="2024-10-14T15:43:40.753" v="67" actId="478"/>
          <ac:cxnSpMkLst>
            <pc:docMk/>
            <pc:sldMk cId="0" sldId="258"/>
            <ac:cxnSpMk id="2" creationId="{8681A36A-1112-6FA1-B749-04ABD3CC5DA5}"/>
          </ac:cxnSpMkLst>
        </pc:cxnChg>
        <pc:cxnChg chg="del mod">
          <ac:chgData name="Mitchell Wand" userId="de9b44c55c049659" providerId="LiveId" clId="{339625AF-45C8-4DAE-A737-497B9AE93709}" dt="2024-10-14T15:43:40.753" v="67" actId="478"/>
          <ac:cxnSpMkLst>
            <pc:docMk/>
            <pc:sldMk cId="0" sldId="258"/>
            <ac:cxnSpMk id="3" creationId="{0AA555FD-F09D-7B67-4E52-0374BCD79B7A}"/>
          </ac:cxnSpMkLst>
        </pc:cxnChg>
        <pc:cxnChg chg="del mod">
          <ac:chgData name="Mitchell Wand" userId="de9b44c55c049659" providerId="LiveId" clId="{339625AF-45C8-4DAE-A737-497B9AE93709}" dt="2024-10-14T15:43:40.753" v="67" actId="478"/>
          <ac:cxnSpMkLst>
            <pc:docMk/>
            <pc:sldMk cId="0" sldId="258"/>
            <ac:cxnSpMk id="4" creationId="{10A6DA39-7977-907B-FD62-836A0A5DD07C}"/>
          </ac:cxnSpMkLst>
        </pc:cxnChg>
        <pc:cxnChg chg="del mod">
          <ac:chgData name="Mitchell Wand" userId="de9b44c55c049659" providerId="LiveId" clId="{339625AF-45C8-4DAE-A737-497B9AE93709}" dt="2024-10-14T15:43:40.753" v="67" actId="478"/>
          <ac:cxnSpMkLst>
            <pc:docMk/>
            <pc:sldMk cId="0" sldId="258"/>
            <ac:cxnSpMk id="5" creationId="{5F92B786-57C7-351A-8866-A588D7DD8E2D}"/>
          </ac:cxnSpMkLst>
        </pc:cxnChg>
        <pc:cxnChg chg="del mod">
          <ac:chgData name="Mitchell Wand" userId="de9b44c55c049659" providerId="LiveId" clId="{339625AF-45C8-4DAE-A737-497B9AE93709}" dt="2024-10-14T15:43:40.753" v="67" actId="478"/>
          <ac:cxnSpMkLst>
            <pc:docMk/>
            <pc:sldMk cId="0" sldId="258"/>
            <ac:cxnSpMk id="7" creationId="{1E55AA2E-21CA-931A-03FB-8B5EFC5F4789}"/>
          </ac:cxnSpMkLst>
        </pc:cxnChg>
      </pc:sldChg>
      <pc:sldChg chg="ord">
        <pc:chgData name="Mitchell Wand" userId="de9b44c55c049659" providerId="LiveId" clId="{339625AF-45C8-4DAE-A737-497B9AE93709}" dt="2024-10-14T15:38:46.503" v="57"/>
        <pc:sldMkLst>
          <pc:docMk/>
          <pc:sldMk cId="0" sldId="259"/>
        </pc:sldMkLst>
      </pc:sldChg>
      <pc:sldChg chg="modSp mod chgLayout">
        <pc:chgData name="Mitchell Wand" userId="de9b44c55c049659" providerId="LiveId" clId="{339625AF-45C8-4DAE-A737-497B9AE93709}" dt="2024-10-14T15:44:14.117" v="71" actId="700"/>
        <pc:sldMkLst>
          <pc:docMk/>
          <pc:sldMk cId="0" sldId="261"/>
        </pc:sldMkLst>
        <pc:spChg chg="mod ord">
          <ac:chgData name="Mitchell Wand" userId="de9b44c55c049659" providerId="LiveId" clId="{339625AF-45C8-4DAE-A737-497B9AE93709}" dt="2024-10-14T15:44:14.117" v="71" actId="700"/>
          <ac:spMkLst>
            <pc:docMk/>
            <pc:sldMk cId="0" sldId="261"/>
            <ac:spMk id="59" creationId="{00000000-0000-0000-0000-000000000000}"/>
          </ac:spMkLst>
        </pc:spChg>
        <pc:spChg chg="mod ord">
          <ac:chgData name="Mitchell Wand" userId="de9b44c55c049659" providerId="LiveId" clId="{339625AF-45C8-4DAE-A737-497B9AE93709}" dt="2024-10-14T15:44:14.117" v="71" actId="700"/>
          <ac:spMkLst>
            <pc:docMk/>
            <pc:sldMk cId="0" sldId="261"/>
            <ac:spMk id="60" creationId="{00000000-0000-0000-0000-000000000000}"/>
          </ac:spMkLst>
        </pc:spChg>
      </pc:sldChg>
      <pc:sldChg chg="modSp mod ord modNotesTx">
        <pc:chgData name="Mitchell Wand" userId="de9b44c55c049659" providerId="LiveId" clId="{339625AF-45C8-4DAE-A737-497B9AE93709}" dt="2024-10-14T15:46:56.104" v="91" actId="20577"/>
        <pc:sldMkLst>
          <pc:docMk/>
          <pc:sldMk cId="0" sldId="262"/>
        </pc:sldMkLst>
        <pc:spChg chg="mod">
          <ac:chgData name="Mitchell Wand" userId="de9b44c55c049659" providerId="LiveId" clId="{339625AF-45C8-4DAE-A737-497B9AE93709}" dt="2024-10-14T15:46:56.104" v="91" actId="20577"/>
          <ac:spMkLst>
            <pc:docMk/>
            <pc:sldMk cId="0" sldId="262"/>
            <ac:spMk id="65" creationId="{00000000-0000-0000-0000-000000000000}"/>
          </ac:spMkLst>
        </pc:spChg>
      </pc:sldChg>
      <pc:sldChg chg="modSp mod modClrScheme chgLayout">
        <pc:chgData name="Mitchell Wand" userId="de9b44c55c049659" providerId="LiveId" clId="{339625AF-45C8-4DAE-A737-497B9AE93709}" dt="2024-10-14T15:46:17.104" v="80" actId="700"/>
        <pc:sldMkLst>
          <pc:docMk/>
          <pc:sldMk cId="0" sldId="263"/>
        </pc:sldMkLst>
        <pc:spChg chg="mod ord">
          <ac:chgData name="Mitchell Wand" userId="de9b44c55c049659" providerId="LiveId" clId="{339625AF-45C8-4DAE-A737-497B9AE93709}" dt="2024-10-14T15:46:17.104" v="80" actId="700"/>
          <ac:spMkLst>
            <pc:docMk/>
            <pc:sldMk cId="0" sldId="263"/>
            <ac:spMk id="70" creationId="{00000000-0000-0000-0000-000000000000}"/>
          </ac:spMkLst>
        </pc:spChg>
        <pc:spChg chg="mod ord">
          <ac:chgData name="Mitchell Wand" userId="de9b44c55c049659" providerId="LiveId" clId="{339625AF-45C8-4DAE-A737-497B9AE93709}" dt="2024-10-14T15:46:17.104" v="80" actId="700"/>
          <ac:spMkLst>
            <pc:docMk/>
            <pc:sldMk cId="0" sldId="263"/>
            <ac:spMk id="71" creationId="{00000000-0000-0000-0000-000000000000}"/>
          </ac:spMkLst>
        </pc:spChg>
      </pc:sldChg>
      <pc:sldChg chg="mod modShow">
        <pc:chgData name="Mitchell Wand" userId="de9b44c55c049659" providerId="LiveId" clId="{339625AF-45C8-4DAE-A737-497B9AE93709}" dt="2024-10-14T15:47:52.647" v="93" actId="729"/>
        <pc:sldMkLst>
          <pc:docMk/>
          <pc:sldMk cId="0" sldId="265"/>
        </pc:sldMkLst>
      </pc:sldChg>
      <pc:sldChg chg="mod modShow">
        <pc:chgData name="Mitchell Wand" userId="de9b44c55c049659" providerId="LiveId" clId="{339625AF-45C8-4DAE-A737-497B9AE93709}" dt="2024-10-14T15:47:10.681" v="92" actId="729"/>
        <pc:sldMkLst>
          <pc:docMk/>
          <pc:sldMk cId="0" sldId="266"/>
        </pc:sldMkLst>
      </pc:sldChg>
      <pc:sldChg chg="mod modShow">
        <pc:chgData name="Mitchell Wand" userId="de9b44c55c049659" providerId="LiveId" clId="{339625AF-45C8-4DAE-A737-497B9AE93709}" dt="2024-10-14T16:03:22.108" v="993" actId="729"/>
        <pc:sldMkLst>
          <pc:docMk/>
          <pc:sldMk cId="0" sldId="267"/>
        </pc:sldMkLst>
      </pc:sldChg>
      <pc:sldChg chg="ord">
        <pc:chgData name="Mitchell Wand" userId="de9b44c55c049659" providerId="LiveId" clId="{339625AF-45C8-4DAE-A737-497B9AE93709}" dt="2024-10-14T15:57:32.527" v="831"/>
        <pc:sldMkLst>
          <pc:docMk/>
          <pc:sldMk cId="0" sldId="268"/>
        </pc:sldMkLst>
      </pc:sldChg>
      <pc:sldChg chg="mod modShow">
        <pc:chgData name="Mitchell Wand" userId="de9b44c55c049659" providerId="LiveId" clId="{339625AF-45C8-4DAE-A737-497B9AE93709}" dt="2024-10-14T16:17:31.790" v="1727" actId="729"/>
        <pc:sldMkLst>
          <pc:docMk/>
          <pc:sldMk cId="0" sldId="269"/>
        </pc:sldMkLst>
      </pc:sldChg>
      <pc:sldChg chg="mod modShow">
        <pc:chgData name="Mitchell Wand" userId="de9b44c55c049659" providerId="LiveId" clId="{339625AF-45C8-4DAE-A737-497B9AE93709}" dt="2024-10-14T15:56:53.263" v="828" actId="729"/>
        <pc:sldMkLst>
          <pc:docMk/>
          <pc:sldMk cId="0" sldId="270"/>
        </pc:sldMkLst>
      </pc:sldChg>
      <pc:sldChg chg="mod modShow">
        <pc:chgData name="Mitchell Wand" userId="de9b44c55c049659" providerId="LiveId" clId="{339625AF-45C8-4DAE-A737-497B9AE93709}" dt="2024-10-14T15:57:06.896" v="829" actId="729"/>
        <pc:sldMkLst>
          <pc:docMk/>
          <pc:sldMk cId="0" sldId="271"/>
        </pc:sldMkLst>
      </pc:sldChg>
      <pc:sldChg chg="modSp mod modClrScheme modShow chgLayout">
        <pc:chgData name="Mitchell Wand" userId="de9b44c55c049659" providerId="LiveId" clId="{339625AF-45C8-4DAE-A737-497B9AE93709}" dt="2024-10-14T16:05:10.963" v="996" actId="729"/>
        <pc:sldMkLst>
          <pc:docMk/>
          <pc:sldMk cId="0" sldId="272"/>
        </pc:sldMkLst>
        <pc:spChg chg="mod ord">
          <ac:chgData name="Mitchell Wand" userId="de9b44c55c049659" providerId="LiveId" clId="{339625AF-45C8-4DAE-A737-497B9AE93709}" dt="2024-10-14T15:59:51.616" v="837" actId="700"/>
          <ac:spMkLst>
            <pc:docMk/>
            <pc:sldMk cId="0" sldId="272"/>
            <ac:spMk id="170" creationId="{00000000-0000-0000-0000-000000000000}"/>
          </ac:spMkLst>
        </pc:spChg>
        <pc:spChg chg="mod ord">
          <ac:chgData name="Mitchell Wand" userId="de9b44c55c049659" providerId="LiveId" clId="{339625AF-45C8-4DAE-A737-497B9AE93709}" dt="2024-10-14T15:59:51.616" v="837" actId="700"/>
          <ac:spMkLst>
            <pc:docMk/>
            <pc:sldMk cId="0" sldId="272"/>
            <ac:spMk id="171" creationId="{00000000-0000-0000-0000-000000000000}"/>
          </ac:spMkLst>
        </pc:spChg>
      </pc:sldChg>
      <pc:sldChg chg="modSp mod ord">
        <pc:chgData name="Mitchell Wand" userId="de9b44c55c049659" providerId="LiveId" clId="{339625AF-45C8-4DAE-A737-497B9AE93709}" dt="2024-10-14T16:15:09.223" v="1530" actId="20577"/>
        <pc:sldMkLst>
          <pc:docMk/>
          <pc:sldMk cId="0" sldId="279"/>
        </pc:sldMkLst>
        <pc:spChg chg="mod">
          <ac:chgData name="Mitchell Wand" userId="de9b44c55c049659" providerId="LiveId" clId="{339625AF-45C8-4DAE-A737-497B9AE93709}" dt="2024-10-14T16:15:09.223" v="1530" actId="20577"/>
          <ac:spMkLst>
            <pc:docMk/>
            <pc:sldMk cId="0" sldId="279"/>
            <ac:spMk id="440" creationId="{00000000-0000-0000-0000-000000000000}"/>
          </ac:spMkLst>
        </pc:spChg>
      </pc:sldChg>
      <pc:sldChg chg="delSp modSp mod ord chgLayout">
        <pc:chgData name="Mitchell Wand" userId="de9b44c55c049659" providerId="LiveId" clId="{339625AF-45C8-4DAE-A737-497B9AE93709}" dt="2024-10-14T16:06:36.705" v="1002"/>
        <pc:sldMkLst>
          <pc:docMk/>
          <pc:sldMk cId="0" sldId="283"/>
        </pc:sldMkLst>
        <pc:spChg chg="mod ord">
          <ac:chgData name="Mitchell Wand" userId="de9b44c55c049659" providerId="LiveId" clId="{339625AF-45C8-4DAE-A737-497B9AE93709}" dt="2024-10-14T15:59:11.010" v="835" actId="700"/>
          <ac:spMkLst>
            <pc:docMk/>
            <pc:sldMk cId="0" sldId="283"/>
            <ac:spMk id="487" creationId="{00000000-0000-0000-0000-000000000000}"/>
          </ac:spMkLst>
        </pc:spChg>
        <pc:spChg chg="mod ord">
          <ac:chgData name="Mitchell Wand" userId="de9b44c55c049659" providerId="LiveId" clId="{339625AF-45C8-4DAE-A737-497B9AE93709}" dt="2024-10-14T15:59:11.010" v="835" actId="700"/>
          <ac:spMkLst>
            <pc:docMk/>
            <pc:sldMk cId="0" sldId="283"/>
            <ac:spMk id="489" creationId="{00000000-0000-0000-0000-000000000000}"/>
          </ac:spMkLst>
        </pc:spChg>
        <pc:spChg chg="del">
          <ac:chgData name="Mitchell Wand" userId="de9b44c55c049659" providerId="LiveId" clId="{339625AF-45C8-4DAE-A737-497B9AE93709}" dt="2024-10-14T15:58:46.989" v="832" actId="478"/>
          <ac:spMkLst>
            <pc:docMk/>
            <pc:sldMk cId="0" sldId="283"/>
            <ac:spMk id="490" creationId="{00000000-0000-0000-0000-000000000000}"/>
          </ac:spMkLst>
        </pc:spChg>
        <pc:spChg chg="del">
          <ac:chgData name="Mitchell Wand" userId="de9b44c55c049659" providerId="LiveId" clId="{339625AF-45C8-4DAE-A737-497B9AE93709}" dt="2024-10-14T15:58:46.989" v="832" actId="478"/>
          <ac:spMkLst>
            <pc:docMk/>
            <pc:sldMk cId="0" sldId="283"/>
            <ac:spMk id="491" creationId="{00000000-0000-0000-0000-000000000000}"/>
          </ac:spMkLst>
        </pc:spChg>
        <pc:grpChg chg="del">
          <ac:chgData name="Mitchell Wand" userId="de9b44c55c049659" providerId="LiveId" clId="{339625AF-45C8-4DAE-A737-497B9AE93709}" dt="2024-10-14T15:58:46.989" v="832" actId="478"/>
          <ac:grpSpMkLst>
            <pc:docMk/>
            <pc:sldMk cId="0" sldId="283"/>
            <ac:grpSpMk id="501" creationId="{00000000-0000-0000-0000-000000000000}"/>
          </ac:grpSpMkLst>
        </pc:grpChg>
        <pc:grpChg chg="del">
          <ac:chgData name="Mitchell Wand" userId="de9b44c55c049659" providerId="LiveId" clId="{339625AF-45C8-4DAE-A737-497B9AE93709}" dt="2024-10-14T15:58:46.989" v="832" actId="478"/>
          <ac:grpSpMkLst>
            <pc:docMk/>
            <pc:sldMk cId="0" sldId="283"/>
            <ac:grpSpMk id="511" creationId="{00000000-0000-0000-0000-000000000000}"/>
          </ac:grpSpMkLst>
        </pc:grpChg>
        <pc:grpChg chg="del">
          <ac:chgData name="Mitchell Wand" userId="de9b44c55c049659" providerId="LiveId" clId="{339625AF-45C8-4DAE-A737-497B9AE93709}" dt="2024-10-14T15:58:53.413" v="833" actId="478"/>
          <ac:grpSpMkLst>
            <pc:docMk/>
            <pc:sldMk cId="0" sldId="283"/>
            <ac:grpSpMk id="521" creationId="{00000000-0000-0000-0000-000000000000}"/>
          </ac:grpSpMkLst>
        </pc:grpChg>
      </pc:sldChg>
      <pc:sldChg chg="ord">
        <pc:chgData name="Mitchell Wand" userId="de9b44c55c049659" providerId="LiveId" clId="{339625AF-45C8-4DAE-A737-497B9AE93709}" dt="2024-10-14T16:08:33.040" v="1007"/>
        <pc:sldMkLst>
          <pc:docMk/>
          <pc:sldMk cId="0" sldId="285"/>
        </pc:sldMkLst>
      </pc:sldChg>
      <pc:sldChg chg="delSp modSp mod modClrScheme chgLayout">
        <pc:chgData name="Mitchell Wand" userId="de9b44c55c049659" providerId="LiveId" clId="{339625AF-45C8-4DAE-A737-497B9AE93709}" dt="2024-10-14T16:07:55.212" v="1005" actId="478"/>
        <pc:sldMkLst>
          <pc:docMk/>
          <pc:sldMk cId="0" sldId="288"/>
        </pc:sldMkLst>
        <pc:spChg chg="mod ord">
          <ac:chgData name="Mitchell Wand" userId="de9b44c55c049659" providerId="LiveId" clId="{339625AF-45C8-4DAE-A737-497B9AE93709}" dt="2024-10-14T16:07:39.603" v="1004" actId="700"/>
          <ac:spMkLst>
            <pc:docMk/>
            <pc:sldMk cId="0" sldId="288"/>
            <ac:spMk id="264" creationId="{00000000-0000-0000-0000-000000000000}"/>
          </ac:spMkLst>
        </pc:spChg>
        <pc:spChg chg="mod ord">
          <ac:chgData name="Mitchell Wand" userId="de9b44c55c049659" providerId="LiveId" clId="{339625AF-45C8-4DAE-A737-497B9AE93709}" dt="2024-10-14T16:07:39.603" v="1004" actId="700"/>
          <ac:spMkLst>
            <pc:docMk/>
            <pc:sldMk cId="0" sldId="288"/>
            <ac:spMk id="265" creationId="{00000000-0000-0000-0000-000000000000}"/>
          </ac:spMkLst>
        </pc:spChg>
        <pc:picChg chg="del">
          <ac:chgData name="Mitchell Wand" userId="de9b44c55c049659" providerId="LiveId" clId="{339625AF-45C8-4DAE-A737-497B9AE93709}" dt="2024-10-14T16:07:55.212" v="1005" actId="478"/>
          <ac:picMkLst>
            <pc:docMk/>
            <pc:sldMk cId="0" sldId="288"/>
            <ac:picMk id="4" creationId="{24B59817-0EFB-CA3E-25B1-FDB0E4437AA5}"/>
          </ac:picMkLst>
        </pc:picChg>
      </pc:sldChg>
      <pc:sldChg chg="modSp mod ord">
        <pc:chgData name="Mitchell Wand" userId="de9b44c55c049659" providerId="LiveId" clId="{339625AF-45C8-4DAE-A737-497B9AE93709}" dt="2024-10-14T16:13:20.287" v="1465"/>
        <pc:sldMkLst>
          <pc:docMk/>
          <pc:sldMk cId="0" sldId="290"/>
        </pc:sldMkLst>
        <pc:spChg chg="mod">
          <ac:chgData name="Mitchell Wand" userId="de9b44c55c049659" providerId="LiveId" clId="{339625AF-45C8-4DAE-A737-497B9AE93709}" dt="2024-10-14T16:12:53.935" v="1461" actId="20577"/>
          <ac:spMkLst>
            <pc:docMk/>
            <pc:sldMk cId="0" sldId="290"/>
            <ac:spMk id="274" creationId="{00000000-0000-0000-0000-000000000000}"/>
          </ac:spMkLst>
        </pc:spChg>
      </pc:sldChg>
      <pc:sldChg chg="ord">
        <pc:chgData name="Mitchell Wand" userId="de9b44c55c049659" providerId="LiveId" clId="{339625AF-45C8-4DAE-A737-497B9AE93709}" dt="2024-10-14T16:08:33.040" v="1007"/>
        <pc:sldMkLst>
          <pc:docMk/>
          <pc:sldMk cId="0" sldId="308"/>
        </pc:sldMkLst>
      </pc:sldChg>
      <pc:sldChg chg="del">
        <pc:chgData name="Mitchell Wand" userId="de9b44c55c049659" providerId="LiveId" clId="{339625AF-45C8-4DAE-A737-497B9AE93709}" dt="2024-10-14T15:40:50.653" v="59" actId="2696"/>
        <pc:sldMkLst>
          <pc:docMk/>
          <pc:sldMk cId="2788114896" sldId="514"/>
        </pc:sldMkLst>
      </pc:sldChg>
      <pc:sldChg chg="modSp mod">
        <pc:chgData name="Mitchell Wand" userId="de9b44c55c049659" providerId="LiveId" clId="{339625AF-45C8-4DAE-A737-497B9AE93709}" dt="2024-10-14T15:37:31.018" v="55" actId="207"/>
        <pc:sldMkLst>
          <pc:docMk/>
          <pc:sldMk cId="2885278083" sldId="522"/>
        </pc:sldMkLst>
        <pc:spChg chg="mod">
          <ac:chgData name="Mitchell Wand" userId="de9b44c55c049659" providerId="LiveId" clId="{339625AF-45C8-4DAE-A737-497B9AE93709}" dt="2024-10-14T15:37:31.018" v="55" actId="207"/>
          <ac:spMkLst>
            <pc:docMk/>
            <pc:sldMk cId="2885278083" sldId="522"/>
            <ac:spMk id="8" creationId="{E0413CA6-2259-6AE5-6334-2998F3B60638}"/>
          </ac:spMkLst>
        </pc:spChg>
      </pc:sldChg>
      <pc:sldChg chg="ord">
        <pc:chgData name="Mitchell Wand" userId="de9b44c55c049659" providerId="LiveId" clId="{339625AF-45C8-4DAE-A737-497B9AE93709}" dt="2024-10-14T15:42:35.257" v="64"/>
        <pc:sldMkLst>
          <pc:docMk/>
          <pc:sldMk cId="194695561" sldId="523"/>
        </pc:sldMkLst>
      </pc:sldChg>
      <pc:sldChg chg="modSp mod chgLayout">
        <pc:chgData name="Mitchell Wand" userId="de9b44c55c049659" providerId="LiveId" clId="{339625AF-45C8-4DAE-A737-497B9AE93709}" dt="2024-10-14T15:45:46.970" v="77" actId="700"/>
        <pc:sldMkLst>
          <pc:docMk/>
          <pc:sldMk cId="0" sldId="524"/>
        </pc:sldMkLst>
        <pc:spChg chg="mod ord">
          <ac:chgData name="Mitchell Wand" userId="de9b44c55c049659" providerId="LiveId" clId="{339625AF-45C8-4DAE-A737-497B9AE93709}" dt="2024-10-14T15:45:46.970" v="77" actId="700"/>
          <ac:spMkLst>
            <pc:docMk/>
            <pc:sldMk cId="0" sldId="524"/>
            <ac:spMk id="266" creationId="{00000000-0000-0000-0000-000000000000}"/>
          </ac:spMkLst>
        </pc:spChg>
        <pc:spChg chg="mod ord">
          <ac:chgData name="Mitchell Wand" userId="de9b44c55c049659" providerId="LiveId" clId="{339625AF-45C8-4DAE-A737-497B9AE93709}" dt="2024-10-14T15:45:46.970" v="77" actId="700"/>
          <ac:spMkLst>
            <pc:docMk/>
            <pc:sldMk cId="0" sldId="524"/>
            <ac:spMk id="267" creationId="{00000000-0000-0000-0000-000000000000}"/>
          </ac:spMkLst>
        </pc:spChg>
      </pc:sldChg>
      <pc:sldChg chg="modSp add mod">
        <pc:chgData name="Mitchell Wand" userId="de9b44c55c049659" providerId="LiveId" clId="{339625AF-45C8-4DAE-A737-497B9AE93709}" dt="2024-10-14T15:42:51.756" v="66" actId="27636"/>
        <pc:sldMkLst>
          <pc:docMk/>
          <pc:sldMk cId="3345637624" sldId="526"/>
        </pc:sldMkLst>
        <pc:spChg chg="mod">
          <ac:chgData name="Mitchell Wand" userId="de9b44c55c049659" providerId="LiveId" clId="{339625AF-45C8-4DAE-A737-497B9AE93709}" dt="2024-10-14T15:42:51.756" v="66" actId="27636"/>
          <ac:spMkLst>
            <pc:docMk/>
            <pc:sldMk cId="3345637624" sldId="526"/>
            <ac:spMk id="8" creationId="{E0413CA6-2259-6AE5-6334-2998F3B60638}"/>
          </ac:spMkLst>
        </pc:spChg>
      </pc:sldChg>
      <pc:sldChg chg="ord">
        <pc:chgData name="Mitchell Wand" userId="de9b44c55c049659" providerId="LiveId" clId="{339625AF-45C8-4DAE-A737-497B9AE93709}" dt="2024-10-14T16:06:28.786" v="1000"/>
        <pc:sldMkLst>
          <pc:docMk/>
          <pc:sldMk cId="0" sldId="527"/>
        </pc:sldMkLst>
      </pc:sldChg>
      <pc:sldChg chg="ord">
        <pc:chgData name="Mitchell Wand" userId="de9b44c55c049659" providerId="LiveId" clId="{339625AF-45C8-4DAE-A737-497B9AE93709}" dt="2024-10-14T16:02:54.918" v="992"/>
        <pc:sldMkLst>
          <pc:docMk/>
          <pc:sldMk cId="3489825643" sldId="529"/>
        </pc:sldMkLst>
      </pc:sldChg>
      <pc:sldChg chg="mod modShow">
        <pc:chgData name="Mitchell Wand" userId="de9b44c55c049659" providerId="LiveId" clId="{339625AF-45C8-4DAE-A737-497B9AE93709}" dt="2024-10-14T16:17:46.417" v="1728" actId="729"/>
        <pc:sldMkLst>
          <pc:docMk/>
          <pc:sldMk cId="0" sldId="534"/>
        </pc:sldMkLst>
      </pc:sldChg>
      <pc:sldChg chg="mod modShow">
        <pc:chgData name="Mitchell Wand" userId="de9b44c55c049659" providerId="LiveId" clId="{339625AF-45C8-4DAE-A737-497B9AE93709}" dt="2024-10-14T16:18:14.174" v="1729" actId="729"/>
        <pc:sldMkLst>
          <pc:docMk/>
          <pc:sldMk cId="0" sldId="541"/>
        </pc:sldMkLst>
      </pc:sldChg>
      <pc:sldChg chg="mod modShow">
        <pc:chgData name="Mitchell Wand" userId="de9b44c55c049659" providerId="LiveId" clId="{339625AF-45C8-4DAE-A737-497B9AE93709}" dt="2024-10-14T16:18:20.314" v="1730" actId="729"/>
        <pc:sldMkLst>
          <pc:docMk/>
          <pc:sldMk cId="0" sldId="542"/>
        </pc:sldMkLst>
      </pc:sldChg>
      <pc:sldChg chg="add del">
        <pc:chgData name="Mitchell Wand" userId="de9b44c55c049659" providerId="LiveId" clId="{339625AF-45C8-4DAE-A737-497B9AE93709}" dt="2024-10-14T15:42:29.533" v="62" actId="2696"/>
        <pc:sldMkLst>
          <pc:docMk/>
          <pc:sldMk cId="0" sldId="544"/>
        </pc:sldMkLst>
      </pc:sldChg>
      <pc:sldChg chg="addSp modSp new mod modNotesTx">
        <pc:chgData name="Mitchell Wand" userId="de9b44c55c049659" providerId="LiveId" clId="{339625AF-45C8-4DAE-A737-497B9AE93709}" dt="2024-10-14T15:54:55.514" v="611" actId="15"/>
        <pc:sldMkLst>
          <pc:docMk/>
          <pc:sldMk cId="1703526471" sldId="544"/>
        </pc:sldMkLst>
        <pc:spChg chg="mod">
          <ac:chgData name="Mitchell Wand" userId="de9b44c55c049659" providerId="LiveId" clId="{339625AF-45C8-4DAE-A737-497B9AE93709}" dt="2024-10-14T15:48:35.278" v="113" actId="20577"/>
          <ac:spMkLst>
            <pc:docMk/>
            <pc:sldMk cId="1703526471" sldId="544"/>
            <ac:spMk id="2" creationId="{9CAB227B-7A54-3BE2-5DC5-5523E0685952}"/>
          </ac:spMkLst>
        </pc:spChg>
        <pc:spChg chg="mod">
          <ac:chgData name="Mitchell Wand" userId="de9b44c55c049659" providerId="LiveId" clId="{339625AF-45C8-4DAE-A737-497B9AE93709}" dt="2024-10-14T15:54:55.514" v="611" actId="15"/>
          <ac:spMkLst>
            <pc:docMk/>
            <pc:sldMk cId="1703526471" sldId="544"/>
            <ac:spMk id="3" creationId="{DDEF0998-B9FE-68A1-9410-AF962CA33FC4}"/>
          </ac:spMkLst>
        </pc:spChg>
        <pc:spChg chg="mod">
          <ac:chgData name="Mitchell Wand" userId="de9b44c55c049659" providerId="LiveId" clId="{339625AF-45C8-4DAE-A737-497B9AE93709}" dt="2024-10-14T15:54:25.604" v="604"/>
          <ac:spMkLst>
            <pc:docMk/>
            <pc:sldMk cId="1703526471" sldId="544"/>
            <ac:spMk id="6" creationId="{927A5330-E372-5216-FC3F-10B8CD706DE8}"/>
          </ac:spMkLst>
        </pc:spChg>
        <pc:spChg chg="mod">
          <ac:chgData name="Mitchell Wand" userId="de9b44c55c049659" providerId="LiveId" clId="{339625AF-45C8-4DAE-A737-497B9AE93709}" dt="2024-10-14T15:54:25.604" v="604"/>
          <ac:spMkLst>
            <pc:docMk/>
            <pc:sldMk cId="1703526471" sldId="544"/>
            <ac:spMk id="7" creationId="{C3A83C25-9C99-9282-8FCA-D07D1E5AF27B}"/>
          </ac:spMkLst>
        </pc:spChg>
        <pc:spChg chg="mod">
          <ac:chgData name="Mitchell Wand" userId="de9b44c55c049659" providerId="LiveId" clId="{339625AF-45C8-4DAE-A737-497B9AE93709}" dt="2024-10-14T15:54:25.604" v="604"/>
          <ac:spMkLst>
            <pc:docMk/>
            <pc:sldMk cId="1703526471" sldId="544"/>
            <ac:spMk id="8" creationId="{42DA03BD-7117-2C04-EA4C-3B2C3DF15638}"/>
          </ac:spMkLst>
        </pc:spChg>
        <pc:spChg chg="mod">
          <ac:chgData name="Mitchell Wand" userId="de9b44c55c049659" providerId="LiveId" clId="{339625AF-45C8-4DAE-A737-497B9AE93709}" dt="2024-10-14T15:54:25.604" v="604"/>
          <ac:spMkLst>
            <pc:docMk/>
            <pc:sldMk cId="1703526471" sldId="544"/>
            <ac:spMk id="9" creationId="{0169B405-A6E4-571C-3D8A-F34329C815C6}"/>
          </ac:spMkLst>
        </pc:spChg>
        <pc:spChg chg="mod">
          <ac:chgData name="Mitchell Wand" userId="de9b44c55c049659" providerId="LiveId" clId="{339625AF-45C8-4DAE-A737-497B9AE93709}" dt="2024-10-14T15:54:25.604" v="604"/>
          <ac:spMkLst>
            <pc:docMk/>
            <pc:sldMk cId="1703526471" sldId="544"/>
            <ac:spMk id="10" creationId="{3B6402F1-974C-0121-4892-163BDBE5A4F0}"/>
          </ac:spMkLst>
        </pc:spChg>
        <pc:spChg chg="mod">
          <ac:chgData name="Mitchell Wand" userId="de9b44c55c049659" providerId="LiveId" clId="{339625AF-45C8-4DAE-A737-497B9AE93709}" dt="2024-10-14T15:54:25.604" v="604"/>
          <ac:spMkLst>
            <pc:docMk/>
            <pc:sldMk cId="1703526471" sldId="544"/>
            <ac:spMk id="11" creationId="{596D79FB-5806-1BE4-887F-188D05BB87E0}"/>
          </ac:spMkLst>
        </pc:spChg>
        <pc:spChg chg="mod">
          <ac:chgData name="Mitchell Wand" userId="de9b44c55c049659" providerId="LiveId" clId="{339625AF-45C8-4DAE-A737-497B9AE93709}" dt="2024-10-14T15:54:25.604" v="604"/>
          <ac:spMkLst>
            <pc:docMk/>
            <pc:sldMk cId="1703526471" sldId="544"/>
            <ac:spMk id="12" creationId="{972A04BC-CD00-2C33-E909-831EFEDB7DEF}"/>
          </ac:spMkLst>
        </pc:spChg>
        <pc:spChg chg="mod">
          <ac:chgData name="Mitchell Wand" userId="de9b44c55c049659" providerId="LiveId" clId="{339625AF-45C8-4DAE-A737-497B9AE93709}" dt="2024-10-14T15:54:25.604" v="604"/>
          <ac:spMkLst>
            <pc:docMk/>
            <pc:sldMk cId="1703526471" sldId="544"/>
            <ac:spMk id="13" creationId="{98EF9075-DE05-0D9D-8508-F3828786A0D1}"/>
          </ac:spMkLst>
        </pc:spChg>
        <pc:spChg chg="mod">
          <ac:chgData name="Mitchell Wand" userId="de9b44c55c049659" providerId="LiveId" clId="{339625AF-45C8-4DAE-A737-497B9AE93709}" dt="2024-10-14T15:54:25.604" v="604"/>
          <ac:spMkLst>
            <pc:docMk/>
            <pc:sldMk cId="1703526471" sldId="544"/>
            <ac:spMk id="14" creationId="{AA2AE5DE-827B-91E4-E7DE-8F6E396478E5}"/>
          </ac:spMkLst>
        </pc:spChg>
        <pc:spChg chg="mod">
          <ac:chgData name="Mitchell Wand" userId="de9b44c55c049659" providerId="LiveId" clId="{339625AF-45C8-4DAE-A737-497B9AE93709}" dt="2024-10-14T15:54:25.604" v="604"/>
          <ac:spMkLst>
            <pc:docMk/>
            <pc:sldMk cId="1703526471" sldId="544"/>
            <ac:spMk id="15" creationId="{02B47159-4DA5-2FB6-0FF5-D00C7B4D824E}"/>
          </ac:spMkLst>
        </pc:spChg>
        <pc:spChg chg="mod">
          <ac:chgData name="Mitchell Wand" userId="de9b44c55c049659" providerId="LiveId" clId="{339625AF-45C8-4DAE-A737-497B9AE93709}" dt="2024-10-14T15:54:25.604" v="604"/>
          <ac:spMkLst>
            <pc:docMk/>
            <pc:sldMk cId="1703526471" sldId="544"/>
            <ac:spMk id="16" creationId="{75590745-EC7F-1418-F8B8-02F1878AE73B}"/>
          </ac:spMkLst>
        </pc:spChg>
        <pc:spChg chg="mod">
          <ac:chgData name="Mitchell Wand" userId="de9b44c55c049659" providerId="LiveId" clId="{339625AF-45C8-4DAE-A737-497B9AE93709}" dt="2024-10-14T15:54:25.604" v="604"/>
          <ac:spMkLst>
            <pc:docMk/>
            <pc:sldMk cId="1703526471" sldId="544"/>
            <ac:spMk id="17" creationId="{B9C9A019-972F-D206-2B9E-B055BEA05069}"/>
          </ac:spMkLst>
        </pc:spChg>
        <pc:spChg chg="mod">
          <ac:chgData name="Mitchell Wand" userId="de9b44c55c049659" providerId="LiveId" clId="{339625AF-45C8-4DAE-A737-497B9AE93709}" dt="2024-10-14T15:54:25.604" v="604"/>
          <ac:spMkLst>
            <pc:docMk/>
            <pc:sldMk cId="1703526471" sldId="544"/>
            <ac:spMk id="18" creationId="{B40C45E3-72C6-097D-5014-FECE55138513}"/>
          </ac:spMkLst>
        </pc:spChg>
        <pc:spChg chg="mod">
          <ac:chgData name="Mitchell Wand" userId="de9b44c55c049659" providerId="LiveId" clId="{339625AF-45C8-4DAE-A737-497B9AE93709}" dt="2024-10-14T15:54:25.604" v="604"/>
          <ac:spMkLst>
            <pc:docMk/>
            <pc:sldMk cId="1703526471" sldId="544"/>
            <ac:spMk id="19" creationId="{161C974E-5EB9-5E5A-AC22-EB88F6BB92BF}"/>
          </ac:spMkLst>
        </pc:spChg>
        <pc:spChg chg="mod">
          <ac:chgData name="Mitchell Wand" userId="de9b44c55c049659" providerId="LiveId" clId="{339625AF-45C8-4DAE-A737-497B9AE93709}" dt="2024-10-14T15:54:25.604" v="604"/>
          <ac:spMkLst>
            <pc:docMk/>
            <pc:sldMk cId="1703526471" sldId="544"/>
            <ac:spMk id="20" creationId="{0B82171C-4D8E-B701-268C-4393CD796E09}"/>
          </ac:spMkLst>
        </pc:spChg>
        <pc:spChg chg="mod">
          <ac:chgData name="Mitchell Wand" userId="de9b44c55c049659" providerId="LiveId" clId="{339625AF-45C8-4DAE-A737-497B9AE93709}" dt="2024-10-14T15:54:25.604" v="604"/>
          <ac:spMkLst>
            <pc:docMk/>
            <pc:sldMk cId="1703526471" sldId="544"/>
            <ac:spMk id="21" creationId="{D729F2F4-3477-2D5E-5C8E-A425DA14D3A9}"/>
          </ac:spMkLst>
        </pc:spChg>
        <pc:spChg chg="mod">
          <ac:chgData name="Mitchell Wand" userId="de9b44c55c049659" providerId="LiveId" clId="{339625AF-45C8-4DAE-A737-497B9AE93709}" dt="2024-10-14T15:54:25.604" v="604"/>
          <ac:spMkLst>
            <pc:docMk/>
            <pc:sldMk cId="1703526471" sldId="544"/>
            <ac:spMk id="22" creationId="{08318D5F-E8CE-B4E1-BFEE-F46EC189B3B6}"/>
          </ac:spMkLst>
        </pc:spChg>
        <pc:spChg chg="mod">
          <ac:chgData name="Mitchell Wand" userId="de9b44c55c049659" providerId="LiveId" clId="{339625AF-45C8-4DAE-A737-497B9AE93709}" dt="2024-10-14T15:54:25.604" v="604"/>
          <ac:spMkLst>
            <pc:docMk/>
            <pc:sldMk cId="1703526471" sldId="544"/>
            <ac:spMk id="23" creationId="{38737D7D-EB82-DCEA-528D-CAB7EA0F62DE}"/>
          </ac:spMkLst>
        </pc:spChg>
        <pc:spChg chg="mod">
          <ac:chgData name="Mitchell Wand" userId="de9b44c55c049659" providerId="LiveId" clId="{339625AF-45C8-4DAE-A737-497B9AE93709}" dt="2024-10-14T15:54:25.604" v="604"/>
          <ac:spMkLst>
            <pc:docMk/>
            <pc:sldMk cId="1703526471" sldId="544"/>
            <ac:spMk id="24" creationId="{ADB1AE1D-54FD-7BBC-D9F4-E1BF0E78E83E}"/>
          </ac:spMkLst>
        </pc:spChg>
        <pc:spChg chg="mod">
          <ac:chgData name="Mitchell Wand" userId="de9b44c55c049659" providerId="LiveId" clId="{339625AF-45C8-4DAE-A737-497B9AE93709}" dt="2024-10-14T15:54:25.604" v="604"/>
          <ac:spMkLst>
            <pc:docMk/>
            <pc:sldMk cId="1703526471" sldId="544"/>
            <ac:spMk id="25" creationId="{80D176E9-9830-80A0-F227-064C20BEBA9B}"/>
          </ac:spMkLst>
        </pc:spChg>
        <pc:spChg chg="mod">
          <ac:chgData name="Mitchell Wand" userId="de9b44c55c049659" providerId="LiveId" clId="{339625AF-45C8-4DAE-A737-497B9AE93709}" dt="2024-10-14T15:54:25.604" v="604"/>
          <ac:spMkLst>
            <pc:docMk/>
            <pc:sldMk cId="1703526471" sldId="544"/>
            <ac:spMk id="26" creationId="{D6375BBE-59EB-52EF-DE81-39BBDAE52C9D}"/>
          </ac:spMkLst>
        </pc:spChg>
        <pc:spChg chg="mod">
          <ac:chgData name="Mitchell Wand" userId="de9b44c55c049659" providerId="LiveId" clId="{339625AF-45C8-4DAE-A737-497B9AE93709}" dt="2024-10-14T15:54:25.604" v="604"/>
          <ac:spMkLst>
            <pc:docMk/>
            <pc:sldMk cId="1703526471" sldId="544"/>
            <ac:spMk id="27" creationId="{C4EB681A-28D4-6C34-6CFF-F5F9AFEEF56E}"/>
          </ac:spMkLst>
        </pc:spChg>
        <pc:spChg chg="mod">
          <ac:chgData name="Mitchell Wand" userId="de9b44c55c049659" providerId="LiveId" clId="{339625AF-45C8-4DAE-A737-497B9AE93709}" dt="2024-10-14T15:54:25.604" v="604"/>
          <ac:spMkLst>
            <pc:docMk/>
            <pc:sldMk cId="1703526471" sldId="544"/>
            <ac:spMk id="28" creationId="{76260FAA-C573-681E-0A86-A519EA89B35E}"/>
          </ac:spMkLst>
        </pc:spChg>
        <pc:spChg chg="mod">
          <ac:chgData name="Mitchell Wand" userId="de9b44c55c049659" providerId="LiveId" clId="{339625AF-45C8-4DAE-A737-497B9AE93709}" dt="2024-10-14T15:54:25.604" v="604"/>
          <ac:spMkLst>
            <pc:docMk/>
            <pc:sldMk cId="1703526471" sldId="544"/>
            <ac:spMk id="29" creationId="{590A388C-AF3D-14CF-BB7B-4E568A44E429}"/>
          </ac:spMkLst>
        </pc:spChg>
        <pc:spChg chg="mod">
          <ac:chgData name="Mitchell Wand" userId="de9b44c55c049659" providerId="LiveId" clId="{339625AF-45C8-4DAE-A737-497B9AE93709}" dt="2024-10-14T15:54:25.604" v="604"/>
          <ac:spMkLst>
            <pc:docMk/>
            <pc:sldMk cId="1703526471" sldId="544"/>
            <ac:spMk id="30" creationId="{F40F8FF0-AACB-6861-C37D-AD898D4BAA5A}"/>
          </ac:spMkLst>
        </pc:spChg>
        <pc:spChg chg="mod">
          <ac:chgData name="Mitchell Wand" userId="de9b44c55c049659" providerId="LiveId" clId="{339625AF-45C8-4DAE-A737-497B9AE93709}" dt="2024-10-14T15:54:25.604" v="604"/>
          <ac:spMkLst>
            <pc:docMk/>
            <pc:sldMk cId="1703526471" sldId="544"/>
            <ac:spMk id="31" creationId="{88E3CF9F-EBC8-69D8-264E-CE67F3CD33D0}"/>
          </ac:spMkLst>
        </pc:spChg>
        <pc:spChg chg="mod">
          <ac:chgData name="Mitchell Wand" userId="de9b44c55c049659" providerId="LiveId" clId="{339625AF-45C8-4DAE-A737-497B9AE93709}" dt="2024-10-14T15:54:25.604" v="604"/>
          <ac:spMkLst>
            <pc:docMk/>
            <pc:sldMk cId="1703526471" sldId="544"/>
            <ac:spMk id="32" creationId="{878C0D5C-F0FD-626F-CFD2-A589A7C76DA5}"/>
          </ac:spMkLst>
        </pc:spChg>
        <pc:spChg chg="mod">
          <ac:chgData name="Mitchell Wand" userId="de9b44c55c049659" providerId="LiveId" clId="{339625AF-45C8-4DAE-A737-497B9AE93709}" dt="2024-10-14T15:54:25.604" v="604"/>
          <ac:spMkLst>
            <pc:docMk/>
            <pc:sldMk cId="1703526471" sldId="544"/>
            <ac:spMk id="33" creationId="{B86B8ABA-6207-6A4F-4F4D-1E366D63D334}"/>
          </ac:spMkLst>
        </pc:spChg>
        <pc:spChg chg="mod">
          <ac:chgData name="Mitchell Wand" userId="de9b44c55c049659" providerId="LiveId" clId="{339625AF-45C8-4DAE-A737-497B9AE93709}" dt="2024-10-14T15:54:25.604" v="604"/>
          <ac:spMkLst>
            <pc:docMk/>
            <pc:sldMk cId="1703526471" sldId="544"/>
            <ac:spMk id="34" creationId="{3C1A4DD1-B009-0268-BD39-2DEF10BF7900}"/>
          </ac:spMkLst>
        </pc:spChg>
        <pc:spChg chg="mod">
          <ac:chgData name="Mitchell Wand" userId="de9b44c55c049659" providerId="LiveId" clId="{339625AF-45C8-4DAE-A737-497B9AE93709}" dt="2024-10-14T15:54:25.604" v="604"/>
          <ac:spMkLst>
            <pc:docMk/>
            <pc:sldMk cId="1703526471" sldId="544"/>
            <ac:spMk id="35" creationId="{33F74CB6-09E3-5B54-9E4D-1C422863CC56}"/>
          </ac:spMkLst>
        </pc:spChg>
        <pc:spChg chg="mod">
          <ac:chgData name="Mitchell Wand" userId="de9b44c55c049659" providerId="LiveId" clId="{339625AF-45C8-4DAE-A737-497B9AE93709}" dt="2024-10-14T15:54:25.604" v="604"/>
          <ac:spMkLst>
            <pc:docMk/>
            <pc:sldMk cId="1703526471" sldId="544"/>
            <ac:spMk id="36" creationId="{1B9C57B6-ED35-621B-8D3C-1C21260DE619}"/>
          </ac:spMkLst>
        </pc:spChg>
        <pc:spChg chg="mod">
          <ac:chgData name="Mitchell Wand" userId="de9b44c55c049659" providerId="LiveId" clId="{339625AF-45C8-4DAE-A737-497B9AE93709}" dt="2024-10-14T15:54:25.604" v="604"/>
          <ac:spMkLst>
            <pc:docMk/>
            <pc:sldMk cId="1703526471" sldId="544"/>
            <ac:spMk id="37" creationId="{F2DC4B32-7258-A8F2-4764-673FBDBE3E45}"/>
          </ac:spMkLst>
        </pc:spChg>
        <pc:spChg chg="mod">
          <ac:chgData name="Mitchell Wand" userId="de9b44c55c049659" providerId="LiveId" clId="{339625AF-45C8-4DAE-A737-497B9AE93709}" dt="2024-10-14T15:54:25.604" v="604"/>
          <ac:spMkLst>
            <pc:docMk/>
            <pc:sldMk cId="1703526471" sldId="544"/>
            <ac:spMk id="38" creationId="{896B646C-018E-5CD6-F203-72CD12111B3D}"/>
          </ac:spMkLst>
        </pc:spChg>
        <pc:spChg chg="mod">
          <ac:chgData name="Mitchell Wand" userId="de9b44c55c049659" providerId="LiveId" clId="{339625AF-45C8-4DAE-A737-497B9AE93709}" dt="2024-10-14T15:54:25.604" v="604"/>
          <ac:spMkLst>
            <pc:docMk/>
            <pc:sldMk cId="1703526471" sldId="544"/>
            <ac:spMk id="39" creationId="{D6433952-538E-5DAE-13B9-46121CFA300A}"/>
          </ac:spMkLst>
        </pc:spChg>
        <pc:spChg chg="mod">
          <ac:chgData name="Mitchell Wand" userId="de9b44c55c049659" providerId="LiveId" clId="{339625AF-45C8-4DAE-A737-497B9AE93709}" dt="2024-10-14T15:54:25.604" v="604"/>
          <ac:spMkLst>
            <pc:docMk/>
            <pc:sldMk cId="1703526471" sldId="544"/>
            <ac:spMk id="40" creationId="{5325D9A2-944F-6A87-8B1A-712FCAD8F95F}"/>
          </ac:spMkLst>
        </pc:spChg>
        <pc:spChg chg="mod">
          <ac:chgData name="Mitchell Wand" userId="de9b44c55c049659" providerId="LiveId" clId="{339625AF-45C8-4DAE-A737-497B9AE93709}" dt="2024-10-14T15:54:25.604" v="604"/>
          <ac:spMkLst>
            <pc:docMk/>
            <pc:sldMk cId="1703526471" sldId="544"/>
            <ac:spMk id="41" creationId="{EAFC0213-5130-3CFD-563B-0DCF90985EC4}"/>
          </ac:spMkLst>
        </pc:spChg>
        <pc:spChg chg="mod">
          <ac:chgData name="Mitchell Wand" userId="de9b44c55c049659" providerId="LiveId" clId="{339625AF-45C8-4DAE-A737-497B9AE93709}" dt="2024-10-14T15:54:25.604" v="604"/>
          <ac:spMkLst>
            <pc:docMk/>
            <pc:sldMk cId="1703526471" sldId="544"/>
            <ac:spMk id="42" creationId="{3B40FDE1-17F8-B0C3-507B-D2691165DBA0}"/>
          </ac:spMkLst>
        </pc:spChg>
        <pc:spChg chg="mod">
          <ac:chgData name="Mitchell Wand" userId="de9b44c55c049659" providerId="LiveId" clId="{339625AF-45C8-4DAE-A737-497B9AE93709}" dt="2024-10-14T15:54:25.604" v="604"/>
          <ac:spMkLst>
            <pc:docMk/>
            <pc:sldMk cId="1703526471" sldId="544"/>
            <ac:spMk id="43" creationId="{6B2F62E0-7185-E1E0-70C3-788771DA3372}"/>
          </ac:spMkLst>
        </pc:spChg>
        <pc:spChg chg="mod">
          <ac:chgData name="Mitchell Wand" userId="de9b44c55c049659" providerId="LiveId" clId="{339625AF-45C8-4DAE-A737-497B9AE93709}" dt="2024-10-14T15:54:25.604" v="604"/>
          <ac:spMkLst>
            <pc:docMk/>
            <pc:sldMk cId="1703526471" sldId="544"/>
            <ac:spMk id="44" creationId="{F815EBEC-0A6F-1456-4D31-E46A189D1F25}"/>
          </ac:spMkLst>
        </pc:spChg>
        <pc:grpChg chg="add mod">
          <ac:chgData name="Mitchell Wand" userId="de9b44c55c049659" providerId="LiveId" clId="{339625AF-45C8-4DAE-A737-497B9AE93709}" dt="2024-10-14T15:54:47.784" v="609" actId="14100"/>
          <ac:grpSpMkLst>
            <pc:docMk/>
            <pc:sldMk cId="1703526471" sldId="544"/>
            <ac:grpSpMk id="5" creationId="{7ECAED23-6B44-8A83-5312-134B16AAF7BC}"/>
          </ac:grpSpMkLst>
        </pc:grpChg>
      </pc:sldChg>
      <pc:sldChg chg="modSp new mod">
        <pc:chgData name="Mitchell Wand" userId="de9b44c55c049659" providerId="LiveId" clId="{339625AF-45C8-4DAE-A737-497B9AE93709}" dt="2024-10-14T15:56:35.984" v="827" actId="20577"/>
        <pc:sldMkLst>
          <pc:docMk/>
          <pc:sldMk cId="3348211038" sldId="545"/>
        </pc:sldMkLst>
        <pc:spChg chg="mod">
          <ac:chgData name="Mitchell Wand" userId="de9b44c55c049659" providerId="LiveId" clId="{339625AF-45C8-4DAE-A737-497B9AE93709}" dt="2024-10-14T15:52:26.201" v="576" actId="20577"/>
          <ac:spMkLst>
            <pc:docMk/>
            <pc:sldMk cId="3348211038" sldId="545"/>
            <ac:spMk id="2" creationId="{31324DA4-A343-A5C7-352F-CA8A10004498}"/>
          </ac:spMkLst>
        </pc:spChg>
        <pc:spChg chg="mod">
          <ac:chgData name="Mitchell Wand" userId="de9b44c55c049659" providerId="LiveId" clId="{339625AF-45C8-4DAE-A737-497B9AE93709}" dt="2024-10-14T15:56:35.984" v="827" actId="20577"/>
          <ac:spMkLst>
            <pc:docMk/>
            <pc:sldMk cId="3348211038" sldId="545"/>
            <ac:spMk id="3" creationId="{97599E71-AA8E-89A9-7305-3927861F7CE1}"/>
          </ac:spMkLst>
        </pc:spChg>
      </pc:sldChg>
      <pc:sldChg chg="addSp delSp modSp new add del mod modClrScheme chgLayout">
        <pc:chgData name="Mitchell Wand" userId="de9b44c55c049659" providerId="LiveId" clId="{339625AF-45C8-4DAE-A737-497B9AE93709}" dt="2024-10-14T16:04:10.043" v="995" actId="2696"/>
        <pc:sldMkLst>
          <pc:docMk/>
          <pc:sldMk cId="4202566922" sldId="546"/>
        </pc:sldMkLst>
        <pc:spChg chg="del mod ord">
          <ac:chgData name="Mitchell Wand" userId="de9b44c55c049659" providerId="LiveId" clId="{339625AF-45C8-4DAE-A737-497B9AE93709}" dt="2024-10-14T16:01:06.395" v="839" actId="700"/>
          <ac:spMkLst>
            <pc:docMk/>
            <pc:sldMk cId="4202566922" sldId="546"/>
            <ac:spMk id="2" creationId="{A6C28E51-7DB4-4CC3-0311-9AD73A2C4EE5}"/>
          </ac:spMkLst>
        </pc:spChg>
        <pc:spChg chg="del mod ord">
          <ac:chgData name="Mitchell Wand" userId="de9b44c55c049659" providerId="LiveId" clId="{339625AF-45C8-4DAE-A737-497B9AE93709}" dt="2024-10-14T16:01:06.395" v="839" actId="700"/>
          <ac:spMkLst>
            <pc:docMk/>
            <pc:sldMk cId="4202566922" sldId="546"/>
            <ac:spMk id="3" creationId="{969B9598-CB8E-C0C5-AADD-00D59A0A720A}"/>
          </ac:spMkLst>
        </pc:spChg>
        <pc:spChg chg="add mod ord">
          <ac:chgData name="Mitchell Wand" userId="de9b44c55c049659" providerId="LiveId" clId="{339625AF-45C8-4DAE-A737-497B9AE93709}" dt="2024-10-14T16:02:32.632" v="990" actId="20577"/>
          <ac:spMkLst>
            <pc:docMk/>
            <pc:sldMk cId="4202566922" sldId="546"/>
            <ac:spMk id="4" creationId="{D28D8098-2874-2991-1F2B-4D58E9F72F76}"/>
          </ac:spMkLst>
        </pc:spChg>
        <pc:spChg chg="add mod ord">
          <ac:chgData name="Mitchell Wand" userId="de9b44c55c049659" providerId="LiveId" clId="{339625AF-45C8-4DAE-A737-497B9AE93709}" dt="2024-10-14T16:02:25.123" v="973" actId="20577"/>
          <ac:spMkLst>
            <pc:docMk/>
            <pc:sldMk cId="4202566922" sldId="546"/>
            <ac:spMk id="5" creationId="{21E81081-148B-5A05-8167-37641DA65BAA}"/>
          </ac:spMkLst>
        </pc:spChg>
      </pc:sldChg>
      <pc:sldChg chg="addSp delSp modSp new mod modClrScheme chgLayout">
        <pc:chgData name="Mitchell Wand" userId="de9b44c55c049659" providerId="LiveId" clId="{339625AF-45C8-4DAE-A737-497B9AE93709}" dt="2024-10-14T16:10:53.469" v="1319" actId="20577"/>
        <pc:sldMkLst>
          <pc:docMk/>
          <pc:sldMk cId="916628426" sldId="547"/>
        </pc:sldMkLst>
        <pc:spChg chg="del mod ord">
          <ac:chgData name="Mitchell Wand" userId="de9b44c55c049659" providerId="LiveId" clId="{339625AF-45C8-4DAE-A737-497B9AE93709}" dt="2024-10-14T16:09:25.417" v="1009" actId="700"/>
          <ac:spMkLst>
            <pc:docMk/>
            <pc:sldMk cId="916628426" sldId="547"/>
            <ac:spMk id="2" creationId="{0847F1D1-EEF4-C78D-E260-9F41DC1B54E5}"/>
          </ac:spMkLst>
        </pc:spChg>
        <pc:spChg chg="del mod ord">
          <ac:chgData name="Mitchell Wand" userId="de9b44c55c049659" providerId="LiveId" clId="{339625AF-45C8-4DAE-A737-497B9AE93709}" dt="2024-10-14T16:09:25.417" v="1009" actId="700"/>
          <ac:spMkLst>
            <pc:docMk/>
            <pc:sldMk cId="916628426" sldId="547"/>
            <ac:spMk id="3" creationId="{9B738D6D-6DC5-AEF3-CC11-BE66B6477FF4}"/>
          </ac:spMkLst>
        </pc:spChg>
        <pc:spChg chg="add mod ord">
          <ac:chgData name="Mitchell Wand" userId="de9b44c55c049659" providerId="LiveId" clId="{339625AF-45C8-4DAE-A737-497B9AE93709}" dt="2024-10-14T16:10:03.981" v="1156" actId="20577"/>
          <ac:spMkLst>
            <pc:docMk/>
            <pc:sldMk cId="916628426" sldId="547"/>
            <ac:spMk id="4" creationId="{1DE3F37B-D03A-E5FF-954D-F4C8F8022CEA}"/>
          </ac:spMkLst>
        </pc:spChg>
        <pc:spChg chg="add mod ord">
          <ac:chgData name="Mitchell Wand" userId="de9b44c55c049659" providerId="LiveId" clId="{339625AF-45C8-4DAE-A737-497B9AE93709}" dt="2024-10-14T16:10:53.469" v="1319" actId="20577"/>
          <ac:spMkLst>
            <pc:docMk/>
            <pc:sldMk cId="916628426" sldId="547"/>
            <ac:spMk id="5" creationId="{781EE9EC-2865-CEC2-9922-0DB5B3FC9F38}"/>
          </ac:spMkLst>
        </pc:spChg>
      </pc:sldChg>
      <pc:sldChg chg="modSp new mod">
        <pc:chgData name="Mitchell Wand" userId="de9b44c55c049659" providerId="LiveId" clId="{339625AF-45C8-4DAE-A737-497B9AE93709}" dt="2024-10-14T16:16:58.708" v="1726" actId="20577"/>
        <pc:sldMkLst>
          <pc:docMk/>
          <pc:sldMk cId="1042945533" sldId="548"/>
        </pc:sldMkLst>
        <pc:spChg chg="mod">
          <ac:chgData name="Mitchell Wand" userId="de9b44c55c049659" providerId="LiveId" clId="{339625AF-45C8-4DAE-A737-497B9AE93709}" dt="2024-10-14T16:15:48.057" v="1568" actId="20577"/>
          <ac:spMkLst>
            <pc:docMk/>
            <pc:sldMk cId="1042945533" sldId="548"/>
            <ac:spMk id="2" creationId="{FDB92F95-DD34-F3B6-C2C8-8B58B60C18C2}"/>
          </ac:spMkLst>
        </pc:spChg>
        <pc:spChg chg="mod">
          <ac:chgData name="Mitchell Wand" userId="de9b44c55c049659" providerId="LiveId" clId="{339625AF-45C8-4DAE-A737-497B9AE93709}" dt="2024-10-14T16:16:58.708" v="1726" actId="20577"/>
          <ac:spMkLst>
            <pc:docMk/>
            <pc:sldMk cId="1042945533" sldId="548"/>
            <ac:spMk id="3" creationId="{0979C0C1-FE7B-8264-6B6F-092D2784D0C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“Test in production” is the joke that is used to colloquially refer to the (not really testing) approach of testing where a feature is released directly to production, and you hope for the best.</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a production-like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10/14/2024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13183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10/14/2024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70938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10/14/2024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52470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10/14/2024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026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10/14/2024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627891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10/14/2024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878768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195033221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25513429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039160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10/14/2024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77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10/14/2024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6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10/14/2024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97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10/14/2024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10/14/2024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7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10/14/2024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635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10/14/2024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84934658"/>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xkcd.com/1205/"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hyperlink" Target="https://arxiv.org/abs/2310.1213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www.chef.io/blog/announcing-chef"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hyperlink" Target="https://www.youtube.com/watch?v=qyzymLlj9a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hyperlink" Target="https://www.datadoghq.com/blog/gke-dashboards-integration-improvement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s://www.akitasoftware.com/blog-posts/plug-and-play-endpoint-views-for-metrics-error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rPr dirty="0"/>
              <a:t>CS 4530 Software Engineering</a:t>
            </a:r>
          </a:p>
          <a:p>
            <a:endParaRPr dirty="0"/>
          </a:p>
          <a:p>
            <a:r>
              <a:rPr dirty="0"/>
              <a:t>Module 1</a:t>
            </a:r>
            <a:r>
              <a:rPr lang="en-US" dirty="0"/>
              <a:t>3</a:t>
            </a:r>
            <a:r>
              <a:rPr dirty="0"/>
              <a:t>: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t>© 202</a:t>
            </a:r>
            <a:r>
              <a:rPr lang="en-US"/>
              <a:t>4</a:t>
            </a:r>
            <a:r>
              <a:t> </a:t>
            </a:r>
            <a:r>
              <a:rPr dirty="0"/>
              <a:t>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6810272" y="4703040"/>
            <a:ext cx="9587968" cy="7789699"/>
          </a:xfrm>
          <a:prstGeom prst="rect">
            <a:avLst/>
          </a:prstGeom>
          <a:ln w="12700">
            <a:miter lim="400000"/>
          </a:ln>
        </p:spPr>
      </p:pic>
      <p:sp>
        <p:nvSpPr>
          <p:cNvPr id="270" name="© Randal Munroe/xkcd, licensed CC-BY-SA…"/>
          <p:cNvSpPr txBox="1"/>
          <p:nvPr/>
        </p:nvSpPr>
        <p:spPr>
          <a:xfrm>
            <a:off x="9182100" y="12763379"/>
            <a:ext cx="6019801"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Randal Munroe/xkcd, licensed CC-BY-SA</a:t>
            </a:r>
          </a:p>
          <a:p>
            <a:r>
              <a:rPr u="sng">
                <a:solidFill>
                  <a:srgbClr val="0000FF"/>
                </a:solidFill>
                <a:uFill>
                  <a:solidFill>
                    <a:srgbClr val="0000FF"/>
                  </a:solidFill>
                </a:uFill>
                <a:hlinkClick r:id="rId4"/>
              </a:rPr>
              <a:t>https://xkcd.com/1205/</a:t>
            </a:r>
            <a: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1676400" y="3000320"/>
            <a:ext cx="13507453" cy="8702676"/>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16459200" y="3994485"/>
            <a:ext cx="7010400" cy="5360102"/>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dirty="0"/>
                <a:t>Big Data (lots of </a:t>
              </a:r>
              <a:r>
                <a:rPr sz="600" b="1" dirty="0">
                  <a:sym typeface="Helvetica"/>
                </a:rPr>
                <a:t>work</a:t>
              </a:r>
              <a:r>
                <a:rPr sz="600" dirty="0"/>
                <a:t>)</a:t>
              </a:r>
            </a:p>
          </p:txBody>
        </p:sp>
      </p:grpSp>
    </p:spTree>
    <p:extLst>
      <p:ext uri="{BB962C8B-B14F-4D97-AF65-F5344CB8AC3E}">
        <p14:creationId xmlns:p14="http://schemas.microsoft.com/office/powerpoint/2010/main" val="170352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3482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type="body" idx="1"/>
          </p:nvPr>
        </p:nvSpPr>
        <p:spPr>
          <a:prstGeom prst="rect">
            <a:avLst/>
          </a:prstGeom>
        </p:spPr>
        <p:txBody>
          <a:bodyPr/>
          <a:lstStyle/>
          <a:p>
            <a:r>
              <a:rPr lang="en-US" dirty="0"/>
              <a:t>Determining </a:t>
            </a:r>
            <a:r>
              <a:rPr lang="en-US" i="1" dirty="0"/>
              <a:t>how</a:t>
            </a:r>
            <a:r>
              <a:rPr lang="en-US" dirty="0"/>
              <a:t> to apply CI can be non-trivial for a larger project, all with a cost vs quality tradeoff: what is the cost of automation vs the value of developer time?</a:t>
            </a:r>
          </a:p>
          <a:p>
            <a:endParaRPr dirty="0"/>
          </a:p>
          <a:p>
            <a:pPr lvl="1">
              <a:buFont typeface="Arial" panose="020B0604020202020204" pitchFamily="34" charset="0"/>
              <a:buChar char="•"/>
            </a:pPr>
            <a:r>
              <a:rPr sz="4400" dirty="0"/>
              <a:t>Do we integrate changes immediately, or do a pre-commit test?</a:t>
            </a:r>
            <a:endParaRPr lang="en-US" sz="4400" dirty="0"/>
          </a:p>
          <a:p>
            <a:pPr lvl="1">
              <a:buFont typeface="Arial" panose="020B0604020202020204" pitchFamily="34" charset="0"/>
              <a:buChar char="•"/>
            </a:pPr>
            <a:r>
              <a:rPr sz="4400" dirty="0"/>
              <a:t>Which tests do we run when we integrate?</a:t>
            </a:r>
            <a:endParaRPr lang="en-US" sz="4400" dirty="0"/>
          </a:p>
          <a:p>
            <a:pPr lvl="1">
              <a:buFont typeface="Arial" panose="020B0604020202020204" pitchFamily="34" charset="0"/>
              <a:buChar char="•"/>
            </a:pPr>
            <a:r>
              <a:rPr lang="en-US" sz="4400" dirty="0"/>
              <a:t>When do we integrate code review?</a:t>
            </a:r>
          </a:p>
          <a:p>
            <a:pPr lvl="1">
              <a:buFont typeface="Arial" panose="020B0604020202020204" pitchFamily="34" charset="0"/>
              <a:buChar char="•"/>
            </a:pPr>
            <a:r>
              <a:rPr sz="4400" dirty="0"/>
              <a:t>How do we compose the system under test at each point?</a:t>
            </a:r>
            <a:endParaRPr lang="en-US" sz="4400" dirty="0"/>
          </a:p>
          <a:p>
            <a:pPr indent="-533400"/>
            <a:endParaRPr dirty="0"/>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tretch>
            <a:fillRect/>
          </a:stretch>
        </p:blipFill>
        <p:spPr>
          <a:xfrm>
            <a:off x="4678680" y="3046946"/>
            <a:ext cx="13822680" cy="1095348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3587459"/>
            <a:ext cx="10994829" cy="10078594"/>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8D8098-2874-2991-1F2B-4D58E9F72F76}"/>
              </a:ext>
            </a:extLst>
          </p:cNvPr>
          <p:cNvSpPr>
            <a:spLocks noGrp="1"/>
          </p:cNvSpPr>
          <p:nvPr>
            <p:ph type="title"/>
          </p:nvPr>
        </p:nvSpPr>
        <p:spPr/>
        <p:txBody>
          <a:bodyPr/>
          <a:lstStyle/>
          <a:p>
            <a:r>
              <a:rPr lang="en-US" dirty="0"/>
              <a:t>Attributes and challenges for designing an effective CI process</a:t>
            </a:r>
          </a:p>
        </p:txBody>
      </p:sp>
      <p:sp>
        <p:nvSpPr>
          <p:cNvPr id="5" name="Content Placeholder 4">
            <a:extLst>
              <a:ext uri="{FF2B5EF4-FFF2-40B4-BE49-F238E27FC236}">
                <a16:creationId xmlns:a16="http://schemas.microsoft.com/office/drawing/2014/main" id="{21E81081-148B-5A05-8167-37641DA65BAA}"/>
              </a:ext>
            </a:extLst>
          </p:cNvPr>
          <p:cNvSpPr>
            <a:spLocks noGrp="1"/>
          </p:cNvSpPr>
          <p:nvPr>
            <p:ph idx="1"/>
          </p:nvPr>
        </p:nvSpPr>
        <p:spPr/>
        <p:txBody>
          <a:bodyPr/>
          <a:lstStyle/>
          <a:p>
            <a:r>
              <a:rPr lang="en-US" dirty="0"/>
              <a:t>Attributes of effective CI processes</a:t>
            </a:r>
          </a:p>
          <a:p>
            <a:r>
              <a:rPr lang="en-US" dirty="0"/>
              <a:t>Challenges for effective CI processes</a:t>
            </a:r>
          </a:p>
        </p:txBody>
      </p:sp>
    </p:spTree>
    <p:extLst>
      <p:ext uri="{BB962C8B-B14F-4D97-AF65-F5344CB8AC3E}">
        <p14:creationId xmlns:p14="http://schemas.microsoft.com/office/powerpoint/2010/main" val="420256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6600" dirty="0"/>
              <a:t>By the end of this lesson, you should be able to…</a:t>
            </a:r>
          </a:p>
          <a:p>
            <a:pPr lvl="1">
              <a:buFont typeface="Arial" panose="020B0604020202020204" pitchFamily="34" charset="0"/>
              <a:buChar char="•"/>
            </a:pPr>
            <a:r>
              <a:rPr sz="5400" dirty="0"/>
              <a:t>Describe how continuous </a:t>
            </a:r>
            <a:r>
              <a:rPr lang="en-US" sz="5400" dirty="0"/>
              <a:t>development</a:t>
            </a:r>
            <a:r>
              <a:rPr sz="5400" dirty="0"/>
              <a:t> helps to catch errors sooner in the software lifecycle</a:t>
            </a:r>
            <a:endParaRPr lang="en-US" sz="5400" dirty="0"/>
          </a:p>
          <a:p>
            <a:pPr lvl="1">
              <a:buFont typeface="Arial" panose="020B0604020202020204" pitchFamily="34" charset="0"/>
              <a:buChar char="•"/>
            </a:pPr>
            <a:r>
              <a:rPr sz="5400" dirty="0"/>
              <a:t>Describe strategies for performing quality-assurance on software as and after it is delivered</a:t>
            </a:r>
            <a:endParaRPr lang="en-US" sz="5400" dirty="0"/>
          </a:p>
          <a:p>
            <a:pPr lvl="1">
              <a:buFont typeface="Arial" panose="020B0604020202020204" pitchFamily="34" charset="0"/>
              <a:buChar char="•"/>
            </a:pPr>
            <a:r>
              <a:rPr lang="en-US" sz="5400" dirty="0"/>
              <a:t>Compare and contrast continuous delivery with test driven development as a quality assurance strategy</a:t>
            </a:r>
            <a:endParaRPr sz="5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1676400" y="3000320"/>
            <a:ext cx="12565614" cy="8702676"/>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14242014" y="3237456"/>
            <a:ext cx="10050546" cy="8228404"/>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1676400" y="3000320"/>
            <a:ext cx="14022040" cy="8702676"/>
          </a:xfrm>
          <a:prstGeom prst="rect">
            <a:avLst/>
          </a:prstGeom>
        </p:spPr>
        <p:txBody>
          <a:bodyPr>
            <a:normAutofit/>
          </a:bodyPr>
          <a:lstStyle/>
          <a:p>
            <a:pPr marL="685800" indent="-685800">
              <a:buFont typeface="Arial" panose="020B0604020202020204" pitchFamily="34" charset="0"/>
              <a:buChar char="•"/>
            </a:pPr>
            <a:r>
              <a:rPr lang="en-US" dirty="0"/>
              <a:t>Policies:</a:t>
            </a:r>
          </a:p>
          <a:p>
            <a:pPr marL="1714500" lvl="1" indent="-685800">
              <a:buFont typeface="Arial" panose="020B0604020202020204" pitchFamily="34" charset="0"/>
              <a:buChar char="•"/>
            </a:pPr>
            <a:r>
              <a:rPr lang="en-US" dirty="0"/>
              <a:t>Do not allow builds to remain broken for a long time</a:t>
            </a:r>
          </a:p>
          <a:p>
            <a:pPr marL="1714500" lvl="1" indent="-685800">
              <a:buFont typeface="Arial" panose="020B0604020202020204" pitchFamily="34" charset="0"/>
              <a:buChar char="•"/>
            </a:pPr>
            <a:r>
              <a:rPr lang="en-US" dirty="0"/>
              <a:t>CI should run for every change</a:t>
            </a:r>
          </a:p>
          <a:p>
            <a:pPr marL="1714500" lvl="1" indent="-685800">
              <a:buFont typeface="Arial" panose="020B0604020202020204" pitchFamily="34" charset="0"/>
              <a:buChar char="•"/>
            </a:pPr>
            <a:r>
              <a:rPr lang="en-US" dirty="0"/>
              <a:t>CI should not completely replace pre-commit testing</a:t>
            </a:r>
          </a:p>
          <a:p>
            <a:pPr marL="685800" indent="-685800">
              <a:buFont typeface="Arial" panose="020B0604020202020204" pitchFamily="34" charset="0"/>
              <a:buChar char="•"/>
            </a:pPr>
            <a:r>
              <a:rPr lang="en-US" dirty="0"/>
              <a:t>Infrastructure:</a:t>
            </a:r>
          </a:p>
          <a:p>
            <a:pPr marL="1714500" lvl="1" indent="-685800">
              <a:buFont typeface="Arial" panose="020B0604020202020204" pitchFamily="34" charset="0"/>
              <a:buChar char="•"/>
            </a:pPr>
            <a:r>
              <a:rPr lang="en-US" dirty="0"/>
              <a:t>CI should be fast, providing feedback within minutes or hours</a:t>
            </a:r>
          </a:p>
          <a:p>
            <a:pPr marL="1714500" lvl="1" indent="-685800"/>
            <a:r>
              <a:rPr lang="en-US" dirty="0"/>
              <a:t>CI should be repeatable (deterministic)</a:t>
            </a:r>
          </a:p>
        </p:txBody>
      </p:sp>
      <p:pic>
        <p:nvPicPr>
          <p:cNvPr id="114" name="Image" descr="Image"/>
          <p:cNvPicPr>
            <a:picLocks noChangeAspect="1"/>
          </p:cNvPicPr>
          <p:nvPr/>
        </p:nvPicPr>
        <p:blipFill>
          <a:blip r:embed="rId3"/>
          <a:srcRect r="27608"/>
          <a:stretch>
            <a:fillRect/>
          </a:stretch>
        </p:blipFill>
        <p:spPr>
          <a:xfrm>
            <a:off x="15698440" y="8581896"/>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2646403"/>
            <a:ext cx="8137139" cy="4705255"/>
          </a:xfrm>
          <a:prstGeom prst="rect">
            <a:avLst/>
          </a:prstGeom>
          <a:ln w="12700">
            <a:miter lim="400000"/>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7200" dirty="0"/>
              <a:t>Effective CI processes allocate enough resources to mitigate flaky tests</a:t>
            </a:r>
            <a:endParaRPr sz="7200" dirty="0"/>
          </a:p>
        </p:txBody>
      </p:sp>
      <p:sp>
        <p:nvSpPr>
          <p:cNvPr id="524" name="Study of 30 open-source projects written in Java"/>
          <p:cNvSpPr txBox="1">
            <a:spLocks noGrp="1"/>
          </p:cNvSpPr>
          <p:nvPr>
            <p:ph idx="1"/>
          </p:nvPr>
        </p:nvSpPr>
        <p:spPr>
          <a:xfrm>
            <a:off x="1676400" y="3000320"/>
            <a:ext cx="21031200" cy="8702676"/>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1676400" y="5753761"/>
            <a:ext cx="20814203" cy="7683712"/>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5760720" y="12766913"/>
            <a:ext cx="12862560" cy="67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“The Effects of Computational Resources on Flaky Tests”, Silva et al</a:t>
            </a:r>
            <a:endParaRPr lang="en-US"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7200" dirty="0"/>
              <a:t>Build Systems Orchestrate Software Engineering Tasks</a:t>
            </a:r>
          </a:p>
        </p:txBody>
      </p:sp>
      <p:sp>
        <p:nvSpPr>
          <p:cNvPr id="351" name="“Orchestrate” -&gt; Execute in the right order, ideally with concurrency"/>
          <p:cNvSpPr txBox="1">
            <a:spLocks noGrp="1"/>
          </p:cNvSpPr>
          <p:nvPr>
            <p:ph idx="1"/>
          </p:nvPr>
        </p:nvSpPr>
        <p:spPr>
          <a:xfrm>
            <a:off x="1676399" y="3000319"/>
            <a:ext cx="18763129" cy="9021351"/>
          </a:xfrm>
          <a:prstGeom prst="rect">
            <a:avLst/>
          </a:prstGeom>
        </p:spPr>
        <p:txBody>
          <a:bodyPr>
            <a:normAutofit/>
          </a:bodyPr>
          <a:lstStyle>
            <a:lvl1pPr defTabSz="792479">
              <a:defRPr sz="5280"/>
            </a:lvl1pPr>
          </a:lstStyle>
          <a:p>
            <a:r>
              <a:rPr sz="5400" dirty="0"/>
              <a:t>“Orchestrate” -&gt; Execute in the right order, ideally with concurrency</a:t>
            </a:r>
            <a:r>
              <a:rPr lang="en-US" sz="5400" dirty="0"/>
              <a:t>, example tasks:</a:t>
            </a:r>
          </a:p>
          <a:p>
            <a:pPr lvl="1"/>
            <a:r>
              <a:rPr lang="en-US" sz="5400" dirty="0"/>
              <a:t>Installing dependencies</a:t>
            </a:r>
          </a:p>
          <a:p>
            <a:pPr lvl="1"/>
            <a:r>
              <a:rPr lang="en-US" sz="5400" dirty="0"/>
              <a:t>Compiling the code</a:t>
            </a:r>
          </a:p>
          <a:p>
            <a:pPr lvl="1"/>
            <a:r>
              <a:rPr lang="en-US" sz="5400" dirty="0"/>
              <a:t>Running static analysis</a:t>
            </a:r>
          </a:p>
          <a:p>
            <a:pPr lvl="1"/>
            <a:r>
              <a:rPr lang="en-US" sz="5400" dirty="0"/>
              <a:t>Generating documentation</a:t>
            </a:r>
          </a:p>
          <a:p>
            <a:pPr lvl="1"/>
            <a:r>
              <a:rPr lang="en-US" sz="5400" dirty="0"/>
              <a:t>Running tests</a:t>
            </a:r>
          </a:p>
          <a:p>
            <a:pPr lvl="1"/>
            <a:r>
              <a:rPr lang="en-US" sz="5400" dirty="0"/>
              <a:t>Creating artifacts for customers</a:t>
            </a:r>
          </a:p>
          <a:p>
            <a:pPr lvl="1"/>
            <a:r>
              <a:rPr lang="en-US" sz="5400" dirty="0"/>
              <a:t>Deploying Code</a:t>
            </a:r>
          </a:p>
          <a:p>
            <a:r>
              <a:rPr lang="en-US" sz="5400" dirty="0"/>
              <a:t>Example build systems: </a:t>
            </a:r>
            <a:r>
              <a:rPr lang="en-US" sz="5400" dirty="0" err="1"/>
              <a:t>xMake</a:t>
            </a:r>
            <a:r>
              <a:rPr lang="en-US" sz="5400" dirty="0"/>
              <a:t>, ant, maven, </a:t>
            </a:r>
            <a:r>
              <a:rPr lang="en-US" sz="5400" dirty="0" err="1"/>
              <a:t>gradle</a:t>
            </a:r>
            <a:r>
              <a:rPr lang="en-US" sz="5400" dirty="0"/>
              <a:t>, </a:t>
            </a:r>
            <a:r>
              <a:rPr lang="en-US" sz="5400" dirty="0" err="1"/>
              <a:t>npm</a:t>
            </a:r>
            <a:r>
              <a:rPr lang="en-US" sz="5400"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idx="1"/>
          </p:nvPr>
        </p:nvSpPr>
        <p:spPr>
          <a:prstGeom prst="rect">
            <a:avLst/>
          </a:prstGeom>
        </p:spPr>
        <p:txBody>
          <a:bodyPr/>
          <a:lstStyle/>
          <a:p>
            <a:r>
              <a:rPr dirty="0"/>
              <a:t>Large scale example: Google TAP</a:t>
            </a:r>
          </a:p>
          <a:p>
            <a:pPr lvl="1">
              <a:buFont typeface="Arial" panose="020B0604020202020204" pitchFamily="34" charset="0"/>
              <a:buChar char="•"/>
            </a:pPr>
            <a:r>
              <a:rPr sz="4400" dirty="0"/>
              <a:t>50,000 unique changes per-day, 4 billion test cases per-day</a:t>
            </a:r>
          </a:p>
          <a:p>
            <a:pPr lvl="1">
              <a:buFont typeface="Arial" panose="020B0604020202020204" pitchFamily="34" charset="0"/>
              <a:buChar char="•"/>
            </a:pPr>
            <a:r>
              <a:rPr sz="4400" dirty="0"/>
              <a:t>Pre-submit optimization: run fast tests for each individual change (before code review). </a:t>
            </a:r>
            <a:br>
              <a:rPr sz="4400" dirty="0"/>
            </a:br>
            <a:r>
              <a:rPr sz="4400" dirty="0"/>
              <a:t>Block merge if they fail.</a:t>
            </a:r>
          </a:p>
          <a:p>
            <a:pPr lvl="1">
              <a:buFont typeface="Arial" panose="020B0604020202020204" pitchFamily="34" charset="0"/>
              <a:buChar char="•"/>
            </a:pPr>
            <a:r>
              <a:rPr sz="4400" dirty="0"/>
              <a:t>Then: run all affected tests; “build cop” monitors and acts immediately to roll-back or fix</a:t>
            </a:r>
          </a:p>
          <a:p>
            <a:pPr lvl="1">
              <a:buFont typeface="Arial" panose="020B0604020202020204" pitchFamily="34" charset="0"/>
              <a:buChar char="•"/>
            </a:pPr>
            <a:r>
              <a:rPr sz="4400" dirty="0"/>
              <a:t>Build cop monitors integration test runs</a:t>
            </a:r>
          </a:p>
          <a:p>
            <a:pPr lvl="1">
              <a:buFont typeface="Arial" panose="020B0604020202020204" pitchFamily="34" charset="0"/>
              <a:buChar char="•"/>
            </a:pPr>
            <a:r>
              <a:rPr sz="4400"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72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rPr dirty="0"/>
              <a:t>Which commands to run to produce an executable? (build systems)</a:t>
            </a:r>
          </a:p>
          <a:p>
            <a:pPr marL="481263" indent="-481263">
              <a:buSzPct val="100000"/>
            </a:pPr>
            <a:r>
              <a:rPr dirty="0"/>
              <a:t>How to link third-party libraries? (dependency managers)</a:t>
            </a:r>
          </a:p>
          <a:p>
            <a:pPr marL="481263" indent="-481263">
              <a:buSzPct val="100000"/>
            </a:pPr>
            <a:r>
              <a:rPr dirty="0"/>
              <a:t>How to specify system-level software requirements? (containers)</a:t>
            </a:r>
          </a:p>
          <a:p>
            <a:pPr marL="481263" indent="-481263">
              <a:buSzPct val="100000"/>
            </a:pPr>
            <a:r>
              <a:rPr dirty="0"/>
              <a:t>How to specify infrastructure requirements? (Infrastructure as code)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7200" dirty="0"/>
              <a:t>Dependency Managers Organize External Dependencies</a:t>
            </a:r>
          </a:p>
        </p:txBody>
      </p:sp>
      <p:sp>
        <p:nvSpPr>
          <p:cNvPr id="356" name="Body Level One…"/>
          <p:cNvSpPr txBox="1">
            <a:spLocks noGrp="1"/>
          </p:cNvSpPr>
          <p:nvPr>
            <p:ph idx="1"/>
          </p:nvPr>
        </p:nvSpPr>
        <p:spPr>
          <a:xfrm>
            <a:off x="1676400" y="3000320"/>
            <a:ext cx="21031200"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72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12990157" y="6857999"/>
            <a:ext cx="10919138" cy="60930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2619398" y="7883490"/>
            <a:ext cx="7020328" cy="5272129"/>
          </a:xfrm>
          <a:prstGeom prst="rect">
            <a:avLst/>
          </a:prstGeom>
          <a:ln w="12700">
            <a:miter lim="400000"/>
          </a:ln>
        </p:spPr>
      </p:pic>
      <p:sp>
        <p:nvSpPr>
          <p:cNvPr id="363" name="Distribution of dependencies of all packages in NPM over time (2023, Pinckney et al)"/>
          <p:cNvSpPr txBox="1"/>
          <p:nvPr/>
        </p:nvSpPr>
        <p:spPr>
          <a:xfrm>
            <a:off x="362918" y="12951001"/>
            <a:ext cx="11533288"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Distribution of dependencies of all packages in NPM over time (2023, Pinckney et 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428324" indent="-428324" defTabSz="2170119">
              <a:spcBef>
                <a:spcPts val="1200"/>
              </a:spcBef>
              <a:buSzPct val="100000"/>
              <a:defRPr sz="4272"/>
            </a:pPr>
            <a:r>
              <a:rPr sz="5400" dirty="0"/>
              <a:t>Self-hosted/managed on-premises or in cloud</a:t>
            </a:r>
          </a:p>
          <a:p>
            <a:pPr marL="767414" lvl="1" indent="-428324" defTabSz="2170119">
              <a:lnSpc>
                <a:spcPct val="90000"/>
              </a:lnSpc>
              <a:spcBef>
                <a:spcPts val="1200"/>
              </a:spcBef>
              <a:buSzPct val="100000"/>
              <a:defRPr sz="4272" b="0"/>
            </a:pPr>
            <a:r>
              <a:rPr sz="5400" dirty="0"/>
              <a:t>Jenkins</a:t>
            </a:r>
          </a:p>
          <a:p>
            <a:pPr marL="428324" indent="-428324" defTabSz="2170119">
              <a:spcBef>
                <a:spcPts val="1200"/>
              </a:spcBef>
              <a:buSzPct val="100000"/>
              <a:defRPr sz="4272"/>
            </a:pPr>
            <a:r>
              <a:rPr sz="5400" dirty="0"/>
              <a:t>Fully cloud managed</a:t>
            </a:r>
          </a:p>
          <a:p>
            <a:pPr marL="767414" lvl="1" indent="-428324" defTabSz="2170119">
              <a:lnSpc>
                <a:spcPct val="90000"/>
              </a:lnSpc>
              <a:spcBef>
                <a:spcPts val="1200"/>
              </a:spcBef>
              <a:buSzPct val="100000"/>
              <a:defRPr sz="4272" b="0"/>
            </a:pPr>
            <a:r>
              <a:rPr sz="5400" dirty="0"/>
              <a:t>GitHub Actions, </a:t>
            </a:r>
            <a:r>
              <a:rPr sz="5400" dirty="0" err="1"/>
              <a:t>CircleCI</a:t>
            </a:r>
            <a:r>
              <a:rPr sz="5400" dirty="0"/>
              <a:t>, Travis, many more…</a:t>
            </a:r>
          </a:p>
          <a:p>
            <a:pPr marL="767414" lvl="1" indent="-428324" defTabSz="2170119">
              <a:lnSpc>
                <a:spcPct val="90000"/>
              </a:lnSpc>
              <a:spcBef>
                <a:spcPts val="1200"/>
              </a:spcBef>
              <a:buSzPct val="100000"/>
              <a:defRPr sz="4272" b="0"/>
            </a:pPr>
            <a:r>
              <a:rPr sz="5400" dirty="0"/>
              <a:t>Billing model: pay per-build-minute running on SaaS infrastructure</a:t>
            </a:r>
          </a:p>
          <a:p>
            <a:pPr marL="767414" lvl="1" indent="-428324" defTabSz="2170119">
              <a:lnSpc>
                <a:spcPct val="90000"/>
              </a:lnSpc>
              <a:spcBef>
                <a:spcPts val="1200"/>
              </a:spcBef>
              <a:buSzPct val="100000"/>
              <a:defRPr sz="4272" b="0"/>
            </a:pPr>
            <a:r>
              <a:rPr sz="5400" dirty="0"/>
              <a:t>“Self-hosted runners” run builds on your own infrastructure, usually “free”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4400" dirty="0"/>
              <a:t>Release frequently, in small batches</a:t>
            </a:r>
          </a:p>
          <a:p>
            <a:pPr lvl="1">
              <a:buFont typeface="Arial" panose="020B0604020202020204" pitchFamily="34" charset="0"/>
              <a:buChar char="•"/>
            </a:pPr>
            <a:r>
              <a:rPr sz="4400" dirty="0"/>
              <a:t>Maintain key performance indicators to evaluate the impact of updates</a:t>
            </a:r>
          </a:p>
          <a:p>
            <a:pPr lvl="1">
              <a:buFont typeface="Arial" panose="020B0604020202020204" pitchFamily="34" charset="0"/>
              <a:buChar char="•"/>
            </a:pPr>
            <a:r>
              <a:rPr sz="4400" dirty="0"/>
              <a:t>Phase roll-outs</a:t>
            </a:r>
          </a:p>
          <a:p>
            <a:pPr lvl="1">
              <a:buFont typeface="Arial" panose="020B0604020202020204" pitchFamily="34" charset="0"/>
              <a:buChar char="•"/>
            </a:pPr>
            <a:r>
              <a:rPr sz="4400" dirty="0"/>
              <a:t>Evaluate business impact of new features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4800" kern="1200" dirty="0">
                <a:solidFill>
                  <a:schemeClr val="tx1"/>
                </a:solidFill>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9575800" y="19050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pPr algn="l"/>
            <a:endParaRPr lang="en-US" sz="72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Even if you are deploying every day (“continuously”),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042945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441" name="The last step in continuous deployment: track metrics"/>
          <p:cNvSpPr txBox="1">
            <a:spLocks noGrp="1"/>
          </p:cNvSpPr>
          <p:nvPr>
            <p:ph idx="1"/>
          </p:nvPr>
        </p:nvSpPr>
        <p:spPr>
          <a:xfrm>
            <a:off x="1676400" y="3000320"/>
            <a:ext cx="21237388" cy="8702676"/>
          </a:xfrm>
          <a:prstGeom prst="rect">
            <a:avLst/>
          </a:prstGeom>
        </p:spPr>
        <p:txBody>
          <a:bodyPr>
            <a:noAutofit/>
          </a:bodyPr>
          <a:lstStyle>
            <a:lvl1pPr defTabSz="693419">
              <a:defRPr sz="4619"/>
            </a:lvl1pPr>
          </a:lstStyle>
          <a:p>
            <a:pPr>
              <a:lnSpc>
                <a:spcPct val="120000"/>
              </a:lnSpc>
              <a:spcBef>
                <a:spcPts val="1200"/>
              </a:spcBef>
            </a:pPr>
            <a:r>
              <a:rPr sz="4800" dirty="0"/>
              <a:t>Consider both direct (e.g. business) metrics, and indirect (e.g. system) metrics</a:t>
            </a:r>
            <a:endParaRPr lang="en-US" sz="4800" dirty="0"/>
          </a:p>
          <a:p>
            <a:pPr marL="536447" indent="-536447" defTabSz="2145738">
              <a:lnSpc>
                <a:spcPct val="120000"/>
              </a:lnSpc>
              <a:spcBef>
                <a:spcPts val="1200"/>
              </a:spcBef>
              <a:defRPr sz="4200"/>
            </a:pPr>
            <a:r>
              <a:rPr lang="en-US" sz="4800" dirty="0"/>
              <a:t>Hardware</a:t>
            </a:r>
          </a:p>
          <a:p>
            <a:pPr marL="1057994" lvl="1" indent="-521546" defTabSz="2145738">
              <a:lnSpc>
                <a:spcPct val="120000"/>
              </a:lnSpc>
              <a:spcBef>
                <a:spcPts val="1200"/>
              </a:spcBef>
              <a:defRPr sz="4200" b="0"/>
            </a:pPr>
            <a:r>
              <a:rPr lang="en-US" dirty="0"/>
              <a:t>Voltages, temperatures, fan speeds, component health</a:t>
            </a:r>
          </a:p>
          <a:p>
            <a:pPr marL="536447" indent="-536447" defTabSz="2145738">
              <a:lnSpc>
                <a:spcPct val="120000"/>
              </a:lnSpc>
              <a:spcBef>
                <a:spcPts val="1200"/>
              </a:spcBef>
              <a:defRPr sz="4200"/>
            </a:pPr>
            <a:r>
              <a:rPr lang="en-US" sz="4800" dirty="0"/>
              <a:t>OS</a:t>
            </a:r>
          </a:p>
          <a:p>
            <a:pPr marL="1057994" lvl="1" indent="-521546" defTabSz="2145738">
              <a:lnSpc>
                <a:spcPct val="120000"/>
              </a:lnSpc>
              <a:spcBef>
                <a:spcPts val="1200"/>
              </a:spcBef>
              <a:defRPr sz="4200" b="0"/>
            </a:pPr>
            <a:r>
              <a:rPr lang="en-US" dirty="0"/>
              <a:t>Memory usage, swap usage, disk space, CPU load</a:t>
            </a:r>
          </a:p>
          <a:p>
            <a:pPr marL="536447" indent="-536447" defTabSz="2145738">
              <a:lnSpc>
                <a:spcPct val="120000"/>
              </a:lnSpc>
              <a:spcBef>
                <a:spcPts val="1200"/>
              </a:spcBef>
              <a:defRPr sz="4200"/>
            </a:pPr>
            <a:r>
              <a:rPr lang="en-US" sz="4800" dirty="0"/>
              <a:t>Middleware</a:t>
            </a:r>
          </a:p>
          <a:p>
            <a:pPr marL="1057994" lvl="1" indent="-521546" defTabSz="2145738">
              <a:lnSpc>
                <a:spcPct val="120000"/>
              </a:lnSpc>
              <a:spcBef>
                <a:spcPts val="1200"/>
              </a:spcBef>
              <a:defRPr sz="4200" b="0"/>
            </a:pPr>
            <a:r>
              <a:rPr lang="en-US" dirty="0"/>
              <a:t>Memory, thread/</a:t>
            </a:r>
            <a:r>
              <a:rPr lang="en-US" dirty="0" err="1"/>
              <a:t>db</a:t>
            </a:r>
            <a:r>
              <a:rPr lang="en-US" dirty="0"/>
              <a:t> connection pools, connections, response time</a:t>
            </a:r>
          </a:p>
          <a:p>
            <a:pPr marL="521546" indent="-521546" defTabSz="2145738">
              <a:lnSpc>
                <a:spcPct val="120000"/>
              </a:lnSpc>
              <a:spcBef>
                <a:spcPts val="1200"/>
              </a:spcBef>
              <a:defRPr sz="4200"/>
            </a:pPr>
            <a:r>
              <a:rPr lang="en-US" sz="4800" dirty="0"/>
              <a:t>Applications</a:t>
            </a:r>
          </a:p>
          <a:p>
            <a:pPr marL="1057994" lvl="1" indent="-521546" defTabSz="2145738">
              <a:lnSpc>
                <a:spcPct val="120000"/>
              </a:lnSpc>
              <a:spcBef>
                <a:spcPts val="1200"/>
              </a:spcBef>
              <a:defRPr sz="4200" b="0"/>
            </a:pPr>
            <a:r>
              <a:rPr lang="en-US" dirty="0"/>
              <a:t>Business transactions, conversion rate, status of 3rd party components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1676400" y="3000320"/>
            <a:ext cx="21031200" cy="5015920"/>
          </a:xfrm>
          <a:prstGeom prst="rect">
            <a:avLst/>
          </a:prstGeom>
        </p:spPr>
        <p:txBody>
          <a:bodyPr>
            <a:normAutofit lnSpcReduction="10000"/>
          </a:bodyPr>
          <a:lstStyle/>
          <a:p>
            <a:r>
              <a:rPr dirty="0"/>
              <a:t>Idea: Deploy to a complete production-like environment, but don't have </a:t>
            </a:r>
            <a:r>
              <a:rPr lang="en-US" dirty="0"/>
              <a:t>users </a:t>
            </a:r>
            <a:r>
              <a:rPr dirty="0"/>
              <a:t>use it</a:t>
            </a:r>
            <a:r>
              <a:rPr lang="en-US" dirty="0"/>
              <a:t>, collect preliminary feedback</a:t>
            </a:r>
          </a:p>
          <a:p>
            <a:r>
              <a:rPr lang="en-US" dirty="0"/>
              <a:t>Lower risk if a problem occurs in staging than in production</a:t>
            </a:r>
            <a:endParaRPr dirty="0"/>
          </a:p>
          <a:p>
            <a:r>
              <a:rPr dirty="0"/>
              <a:t>Examples:</a:t>
            </a:r>
          </a:p>
          <a:p>
            <a:pPr lvl="1">
              <a:buFont typeface="Arial" panose="020B0604020202020204" pitchFamily="34" charset="0"/>
              <a:buChar char="•"/>
            </a:pPr>
            <a:r>
              <a:rPr sz="4400" dirty="0"/>
              <a:t>“Eat your own dogfood”</a:t>
            </a:r>
          </a:p>
          <a:p>
            <a:pPr lvl="1">
              <a:buFont typeface="Arial" panose="020B0604020202020204" pitchFamily="34" charset="0"/>
              <a:buChar char="•"/>
            </a:pPr>
            <a:r>
              <a:rPr sz="4400" dirty="0"/>
              <a:t>Beta/Alpha testers</a:t>
            </a:r>
            <a:endParaRPr lang="en-US" sz="4400" dirty="0"/>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3714805" y="8016240"/>
            <a:ext cx="16954389" cy="6004086"/>
          </a:xfrm>
          <a:prstGeom prst="rect">
            <a:avLst/>
          </a:prstGeom>
          <a:ln w="12700">
            <a:miter lim="400000"/>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1676400" y="3000320"/>
            <a:ext cx="20455246" cy="50768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2773679" y="8611002"/>
            <a:ext cx="19561165" cy="4437695"/>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1394515" y="13111248"/>
            <a:ext cx="15639902"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Example CD pipeline from Spinnaker’s documentation: </a:t>
            </a:r>
            <a:r>
              <a:rPr u="sng" dirty="0">
                <a:solidFill>
                  <a:srgbClr val="0000FF"/>
                </a:solidFill>
                <a:uFill>
                  <a:solidFill>
                    <a:srgbClr val="0000FF"/>
                  </a:solidFill>
                </a:uFill>
                <a:hlinkClick r:id="rId6"/>
              </a:rPr>
              <a:t>https://spinnaker.io/docs/concepts/#application-deployment</a:t>
            </a:r>
            <a:r>
              <a:rPr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1676400" y="36511"/>
            <a:ext cx="21031200" cy="2651126"/>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1676400" y="3000375"/>
            <a:ext cx="14051280" cy="8702675"/>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15426635" y="4114800"/>
            <a:ext cx="7975601" cy="3962400"/>
          </a:xfrm>
          <a:prstGeom prst="rect">
            <a:avLst/>
          </a:prstGeom>
          <a:ln w="12700">
            <a:miter lim="400000"/>
          </a:ln>
        </p:spPr>
      </p:pic>
      <p:sp>
        <p:nvSpPr>
          <p:cNvPr id="298" name="Line"/>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299" name="Line"/>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7200" dirty="0"/>
              <a:t>Infrastructure as Code</a:t>
            </a:r>
            <a:r>
              <a:rPr lang="en-US" sz="7200" dirty="0"/>
              <a:t> represents complex infrastructure in “recipes”</a:t>
            </a:r>
            <a:endParaRPr sz="7200" dirty="0"/>
          </a:p>
        </p:txBody>
      </p:sp>
      <p:sp>
        <p:nvSpPr>
          <p:cNvPr id="303" name="Body Level One…"/>
          <p:cNvSpPr txBox="1">
            <a:spLocks noGrp="1"/>
          </p:cNvSpPr>
          <p:nvPr>
            <p:ph idx="1"/>
          </p:nvPr>
        </p:nvSpPr>
        <p:spPr>
          <a:xfrm>
            <a:off x="1676400" y="3000320"/>
            <a:ext cx="13990320" cy="931718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442762" indent="-442762" defTabSz="2243270">
              <a:spcBef>
                <a:spcPts val="1200"/>
              </a:spcBef>
              <a:buSzPct val="100000"/>
              <a:defRPr sz="4416"/>
            </a:pPr>
            <a:r>
              <a:rPr sz="4800" dirty="0"/>
              <a:t>Goal: Create a system that, when run, can automatically bring physical or virtual machines to some configured state</a:t>
            </a:r>
          </a:p>
          <a:p>
            <a:pPr marL="793282" lvl="1" indent="-442762" defTabSz="2243270">
              <a:lnSpc>
                <a:spcPct val="90000"/>
              </a:lnSpc>
              <a:spcBef>
                <a:spcPts val="1200"/>
              </a:spcBef>
              <a:buSzPct val="100000"/>
              <a:defRPr sz="4416" b="0"/>
            </a:pPr>
            <a:r>
              <a:rPr dirty="0"/>
              <a:t>These configurations can then go into version control, code review, </a:t>
            </a:r>
            <a:r>
              <a:rPr dirty="0" err="1"/>
              <a:t>etc</a:t>
            </a:r>
            <a:endParaRPr dirty="0"/>
          </a:p>
          <a:p>
            <a:pPr marL="442762" indent="-442762" defTabSz="2243270">
              <a:spcBef>
                <a:spcPts val="1200"/>
              </a:spcBef>
              <a:buSzPct val="100000"/>
              <a:defRPr sz="4416"/>
            </a:pPr>
            <a:r>
              <a:rPr sz="4800" dirty="0"/>
              <a:t>Metaphor: “Recipes” for configuring servers, organized into “cookbooks”</a:t>
            </a:r>
          </a:p>
          <a:p>
            <a:pPr marL="793282" lvl="1" indent="-442762" defTabSz="2243270">
              <a:lnSpc>
                <a:spcPct val="90000"/>
              </a:lnSpc>
              <a:spcBef>
                <a:spcPts val="1200"/>
              </a:spcBef>
              <a:buSzPct val="100000"/>
              <a:defRPr sz="4416" b="0"/>
            </a:pPr>
            <a:r>
              <a:rPr lang="en-US" dirty="0"/>
              <a:t>Engineers define “healthy” states for infrastructure, then system automatically provisions, validates, and (if needed) repairs deployed resources</a:t>
            </a:r>
          </a:p>
          <a:p>
            <a:pPr marL="793282" lvl="1" indent="-442762" defTabSz="2243270">
              <a:lnSpc>
                <a:spcPct val="90000"/>
              </a:lnSpc>
              <a:spcBef>
                <a:spcPts val="1200"/>
              </a:spcBef>
              <a:buSzPct val="100000"/>
              <a:defRPr sz="4416" b="0"/>
            </a:pPr>
            <a:r>
              <a:rPr dirty="0"/>
              <a:t>“Oh, this is how they do things at Amazon” - Inspiration for </a:t>
            </a:r>
            <a:r>
              <a:rPr u="sng" dirty="0">
                <a:solidFill>
                  <a:srgbClr val="0000FF"/>
                </a:solidFill>
                <a:uFill>
                  <a:solidFill>
                    <a:srgbClr val="0000FF"/>
                  </a:solidFill>
                </a:uFill>
                <a:hlinkClick r:id="rId3"/>
              </a:rPr>
              <a:t>Chef, c 2009</a:t>
            </a:r>
            <a:r>
              <a:rPr dirty="0"/>
              <a:t> </a:t>
            </a:r>
            <a:endParaRPr lang="en-US" dirty="0"/>
          </a:p>
          <a:p>
            <a:pPr marL="793282" lvl="1" indent="-442762" defTabSz="2243270">
              <a:lnSpc>
                <a:spcPct val="90000"/>
              </a:lnSpc>
              <a:spcBef>
                <a:spcPts val="1200"/>
              </a:spcBef>
              <a:buSzPct val="100000"/>
              <a:defRPr sz="4416" b="0"/>
            </a:pPr>
            <a:r>
              <a:rPr dirty="0"/>
              <a:t>Other tools with similar aims: Puppet (c 2005), Ansible (c 2012)</a:t>
            </a:r>
          </a:p>
        </p:txBody>
      </p:sp>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4"/>
          <a:stretch>
            <a:fillRect/>
          </a:stretch>
        </p:blipFill>
        <p:spPr>
          <a:xfrm>
            <a:off x="15426635" y="4114800"/>
            <a:ext cx="7975601" cy="39624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4" name="Line">
            <a:extLst>
              <a:ext uri="{FF2B5EF4-FFF2-40B4-BE49-F238E27FC236}">
                <a16:creationId xmlns:a16="http://schemas.microsoft.com/office/drawing/2014/main" id="{F9E5697A-C187-B113-DEE4-E4B30E6FE592}"/>
              </a:ext>
            </a:extLst>
          </p:cNvPr>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1676400" y="3000320"/>
            <a:ext cx="22006560"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rPr dirty="0"/>
              <a:t>Nagios (c 2002): Agent-based architecture (install agent on each monitored host), extensible plugins for executing “checks” on hosts</a:t>
            </a:r>
          </a:p>
          <a:p>
            <a:pPr marL="481263" indent="-481263">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3329917" y="6238801"/>
            <a:ext cx="16573446" cy="9393308"/>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7200" dirty="0"/>
              <a:t>Monitoring can help identify operational issues</a:t>
            </a:r>
          </a:p>
        </p:txBody>
      </p:sp>
      <p:pic>
        <p:nvPicPr>
          <p:cNvPr id="456" name="Image" descr="Image"/>
          <p:cNvPicPr>
            <a:picLocks noChangeAspect="1"/>
          </p:cNvPicPr>
          <p:nvPr/>
        </p:nvPicPr>
        <p:blipFill>
          <a:blip r:embed="rId3"/>
          <a:stretch>
            <a:fillRect/>
          </a:stretch>
        </p:blipFill>
        <p:spPr>
          <a:xfrm>
            <a:off x="643236" y="3535943"/>
            <a:ext cx="11977722" cy="9661788"/>
          </a:xfrm>
          <a:prstGeom prst="rect">
            <a:avLst/>
          </a:prstGeom>
          <a:ln w="12700">
            <a:miter lim="400000"/>
          </a:ln>
        </p:spPr>
      </p:pic>
      <p:pic>
        <p:nvPicPr>
          <p:cNvPr id="457" name="Image" descr="Image"/>
          <p:cNvPicPr>
            <a:picLocks noChangeAspect="1"/>
          </p:cNvPicPr>
          <p:nvPr/>
        </p:nvPicPr>
        <p:blipFill>
          <a:blip r:embed="rId4"/>
          <a:stretch>
            <a:fillRect/>
          </a:stretch>
        </p:blipFill>
        <p:spPr>
          <a:xfrm>
            <a:off x="13549135" y="3146038"/>
            <a:ext cx="10191628" cy="9661788"/>
          </a:xfrm>
          <a:prstGeom prst="rect">
            <a:avLst/>
          </a:prstGeom>
          <a:ln w="12700">
            <a:miter lim="400000"/>
          </a:ln>
        </p:spPr>
      </p:pic>
      <p:sp>
        <p:nvSpPr>
          <p:cNvPr id="458" name="Grafana (AGPL, c 2014)"/>
          <p:cNvSpPr txBox="1"/>
          <p:nvPr/>
        </p:nvSpPr>
        <p:spPr>
          <a:xfrm>
            <a:off x="4931587" y="13216007"/>
            <a:ext cx="340102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Grafana (AGPL, c 2014)</a:t>
            </a:r>
          </a:p>
        </p:txBody>
      </p:sp>
      <p:sp>
        <p:nvSpPr>
          <p:cNvPr id="459" name="InfluxDB (MIT license, c 2013)"/>
          <p:cNvSpPr txBox="1"/>
          <p:nvPr/>
        </p:nvSpPr>
        <p:spPr>
          <a:xfrm>
            <a:off x="16325361" y="13216007"/>
            <a:ext cx="419129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InfluxDB (MIT license, c 2013)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7200" dirty="0"/>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467" name="https://www.youtube.com/watch?v=qyzymLlj9ag"/>
          <p:cNvSpPr txBox="1"/>
          <p:nvPr/>
        </p:nvSpPr>
        <p:spPr>
          <a:xfrm>
            <a:off x="13529483" y="13057473"/>
            <a:ext cx="620161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a:hlinkClick r:id="rId4"/>
              </a:rPr>
              <a:t>https://www.youtube.com/watch?v=qyzymLlj9ag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xfrm>
            <a:off x="326599" y="-444605"/>
            <a:ext cx="23730801" cy="2651128"/>
          </a:xfrm>
          <a:prstGeom prst="rect">
            <a:avLst/>
          </a:prstGeom>
        </p:spPr>
        <p:txBody>
          <a:bodyPr/>
          <a:lstStyle/>
          <a:p>
            <a:r>
              <a:rPr lang="en-US" dirty="0"/>
              <a:t>Motivating scenario: Failed Deployment at Knight Capital</a:t>
            </a:r>
            <a:endParaRPr dirty="0"/>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161501" y="2206523"/>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defRPr sz="3800">
                <a:solidFill>
                  <a:srgbClr val="333333"/>
                </a:solidFill>
              </a:defRPr>
            </a:lvl1pPr>
          </a:lstStyle>
          <a:p>
            <a:r>
              <a:rPr dirty="0"/>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72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7200" dirty="0">
                <a:solidFill>
                  <a:srgbClr val="0070C0"/>
                </a:solidFill>
              </a:rPr>
              <a:t>From Monitoring to Observability</a:t>
            </a:r>
          </a:p>
        </p:txBody>
      </p:sp>
      <p:sp>
        <p:nvSpPr>
          <p:cNvPr id="480" name="Understanding what is going on inside of our deployed systems"/>
          <p:cNvSpPr txBox="1">
            <a:spLocks noGrp="1"/>
          </p:cNvSpPr>
          <p:nvPr>
            <p:ph type="body" sz="quarter" idx="1"/>
          </p:nvPr>
        </p:nvSpPr>
        <p:spPr>
          <a:prstGeom prst="rect">
            <a:avLst/>
          </a:prstGeom>
        </p:spPr>
        <p:txBody>
          <a:bodyPr>
            <a:normAutofit/>
          </a:bodyPr>
          <a:lstStyle/>
          <a:p>
            <a:r>
              <a:rPr sz="4800" dirty="0"/>
              <a:t>Understanding what is going on inside of our deployed systems</a:t>
            </a:r>
          </a:p>
        </p:txBody>
      </p:sp>
      <p:sp>
        <p:nvSpPr>
          <p:cNvPr id="481" name="Body Level One…"/>
          <p:cNvSpPr txBox="1">
            <a:spLocks noGrp="1"/>
          </p:cNvSpPr>
          <p:nvPr>
            <p:ph type="body" idx="21"/>
          </p:nvPr>
        </p:nvSpPr>
        <p:spPr>
          <a:prstGeom prst="rect">
            <a:avLst/>
          </a:prstGeom>
        </p:spPr>
        <p:txBody>
          <a:bodyPr/>
          <a:lstStyle/>
          <a:p>
            <a:endParaRPr/>
          </a:p>
        </p:txBody>
      </p:sp>
      <p:pic>
        <p:nvPicPr>
          <p:cNvPr id="482" name="Image" descr="Image"/>
          <p:cNvPicPr>
            <a:picLocks noChangeAspect="1"/>
          </p:cNvPicPr>
          <p:nvPr/>
        </p:nvPicPr>
        <p:blipFill>
          <a:blip r:embed="rId3"/>
          <a:stretch>
            <a:fillRect/>
          </a:stretch>
        </p:blipFill>
        <p:spPr>
          <a:xfrm>
            <a:off x="1435100" y="3378752"/>
            <a:ext cx="21513800" cy="11861801"/>
          </a:xfrm>
          <a:prstGeom prst="rect">
            <a:avLst/>
          </a:prstGeom>
          <a:ln w="12700">
            <a:miter lim="400000"/>
          </a:ln>
        </p:spPr>
      </p:pic>
      <p:grpSp>
        <p:nvGrpSpPr>
          <p:cNvPr id="485" name="Example dashboard by DataDog:…"/>
          <p:cNvGrpSpPr/>
          <p:nvPr/>
        </p:nvGrpSpPr>
        <p:grpSpPr>
          <a:xfrm>
            <a:off x="1435100" y="4601202"/>
            <a:ext cx="8991091" cy="2502619"/>
            <a:chOff x="0" y="0"/>
            <a:chExt cx="5153150" cy="2044700"/>
          </a:xfrm>
        </p:grpSpPr>
        <p:sp>
          <p:nvSpPr>
            <p:cNvPr id="484" name="Example dashboard by DataDog:…"/>
            <p:cNvSpPr txBox="1"/>
            <p:nvPr/>
          </p:nvSpPr>
          <p:spPr>
            <a:xfrm>
              <a:off x="203200" y="203200"/>
              <a:ext cx="4746751" cy="160020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r>
                <a:t>Example dashboard by DataDog:</a:t>
              </a:r>
            </a:p>
            <a:p>
              <a:r>
                <a:rPr u="sng">
                  <a:solidFill>
                    <a:srgbClr val="0000FF"/>
                  </a:solidFill>
                  <a:uFill>
                    <a:solidFill>
                      <a:srgbClr val="0000FF"/>
                    </a:solidFill>
                  </a:uFill>
                  <a:hlinkClick r:id="rId4"/>
                </a:rPr>
                <a:t>https://www.datadoghq.com/blog/gke-dashboards-integration-improvements/</a:t>
              </a:r>
              <a:r>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72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4572000" y="3736258"/>
            <a:ext cx="15240000" cy="8496301"/>
          </a:xfrm>
          <a:prstGeom prst="rect">
            <a:avLst/>
          </a:prstGeom>
          <a:ln w="12700">
            <a:miter lim="400000"/>
          </a:ln>
        </p:spPr>
      </p:pic>
      <p:sp>
        <p:nvSpPr>
          <p:cNvPr id="491" name="Screenshot: https://www.akitasoftware.com/blog-posts/plug-and-play-endpoint-views-for-metrics-errors"/>
          <p:cNvSpPr txBox="1"/>
          <p:nvPr/>
        </p:nvSpPr>
        <p:spPr>
          <a:xfrm>
            <a:off x="2488555" y="12744804"/>
            <a:ext cx="1392049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Screenshot: </a:t>
            </a:r>
            <a:r>
              <a:rPr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xfrm>
            <a:off x="1206500" y="1079499"/>
            <a:ext cx="21971000" cy="1433166"/>
          </a:xfrm>
          <a:prstGeom prst="rect">
            <a:avLst/>
          </a:prstGeom>
        </p:spPr>
        <p:txBody>
          <a:bodyPr>
            <a:normAutofit/>
          </a:bodyPr>
          <a:lstStyle>
            <a:lvl1pPr>
              <a:defRPr sz="7600" spc="-200"/>
            </a:lvl1pPr>
          </a:lstStyle>
          <a:p>
            <a:r>
              <a:rPr sz="7200" dirty="0"/>
              <a:t>Monitoring Services Take Automated Actions</a:t>
            </a:r>
          </a:p>
        </p:txBody>
      </p:sp>
      <p:sp>
        <p:nvSpPr>
          <p:cNvPr id="494" name="Text Placeholder 2"/>
          <p:cNvSpPr txBox="1">
            <a:spLocks noGrp="1"/>
          </p:cNvSpPr>
          <p:nvPr>
            <p:ph type="body" sz="quarter" idx="1"/>
          </p:nvPr>
        </p:nvSpPr>
        <p:spPr>
          <a:xfrm>
            <a:off x="1206500" y="2372960"/>
            <a:ext cx="21971000" cy="934780"/>
          </a:xfrm>
          <a:prstGeom prst="rect">
            <a:avLst/>
          </a:prstGeom>
        </p:spPr>
        <p:txBody>
          <a:bodyPr>
            <a:normAutofit lnSpcReduction="10000"/>
          </a:bodyPr>
          <a:lstStyle/>
          <a:p>
            <a:endParaRPr/>
          </a:p>
        </p:txBody>
      </p:sp>
      <p:sp>
        <p:nvSpPr>
          <p:cNvPr id="495" name="Text Placeholder 3"/>
          <p:cNvSpPr txBox="1">
            <a:spLocks noGrp="1"/>
          </p:cNvSpPr>
          <p:nvPr>
            <p:ph type="body" idx="21"/>
          </p:nvPr>
        </p:nvSpPr>
        <p:spPr>
          <a:prstGeom prst="rect">
            <a:avLst/>
          </a:prstGeom>
        </p:spPr>
        <p:txBody>
          <a:bodyPr/>
          <a:lstStyle/>
          <a:p>
            <a:endParaRPr/>
          </a:p>
        </p:txBody>
      </p:sp>
      <p:pic>
        <p:nvPicPr>
          <p:cNvPr id="496"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type="body" idx="1"/>
          </p:nvPr>
        </p:nvSpPr>
        <p:spPr>
          <a:xfrm>
            <a:off x="429699" y="1753618"/>
            <a:ext cx="15238669" cy="10208764"/>
          </a:xfrm>
          <a:prstGeom prst="rect">
            <a:avLst/>
          </a:prstGeom>
        </p:spPr>
        <p:txBody>
          <a:bodyPr>
            <a:normAutofit/>
          </a:bodyPr>
          <a:lstStyle/>
          <a:p>
            <a:r>
              <a:rPr sz="54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1676399" y="3000320"/>
            <a:ext cx="17698278" cy="8702676"/>
          </a:xfrm>
        </p:spPr>
        <p:txBody>
          <a:bodyPr>
            <a:normAutofit/>
          </a:bodyPr>
          <a:lstStyle/>
          <a:p>
            <a:r>
              <a:rPr lang="en-US" dirty="0"/>
              <a:t>Multiple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9575800" y="19050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pPr algn="l"/>
            <a:endParaRPr lang="en-US" sz="72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dirty="0"/>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xfrm>
            <a:off x="1676399" y="3000320"/>
            <a:ext cx="17310847" cy="8702676"/>
          </a:xfrm>
          <a:prstGeom prst="rect">
            <a:avLst/>
          </a:prstGeom>
        </p:spPr>
        <p:txBody>
          <a:bodyPr>
            <a:normAutofit/>
          </a:bodyPr>
          <a:lstStyle/>
          <a:p>
            <a:r>
              <a:rPr sz="6600" dirty="0"/>
              <a:t>By now, you should be able to…</a:t>
            </a:r>
          </a:p>
          <a:p>
            <a:pPr lvl="1">
              <a:buFont typeface="Arial" panose="020B0604020202020204" pitchFamily="34" charset="0"/>
              <a:buChar char="•"/>
            </a:pPr>
            <a:r>
              <a:rPr lang="en-US" sz="5400" dirty="0"/>
              <a:t>Describe how continuous development helps to catch errors sooner in the software lifecycle</a:t>
            </a:r>
          </a:p>
          <a:p>
            <a:pPr lvl="1">
              <a:buFont typeface="Arial" panose="020B0604020202020204" pitchFamily="34" charset="0"/>
              <a:buChar char="•"/>
            </a:pPr>
            <a:r>
              <a:rPr lang="en-US" sz="5400" dirty="0"/>
              <a:t>Describe strategies for performing quality-assurance on software as and after it is delivered</a:t>
            </a:r>
          </a:p>
          <a:p>
            <a:pPr lvl="1">
              <a:buFont typeface="Arial" panose="020B0604020202020204" pitchFamily="34" charset="0"/>
              <a:buChar char="•"/>
            </a:pPr>
            <a:r>
              <a:rPr lang="en-US" sz="54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4191412" y="12971027"/>
            <a:ext cx="16001175"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2400" u="sng" dirty="0">
                <a:solidFill>
                  <a:srgbClr val="0000FF"/>
                </a:solidFill>
                <a:uFill>
                  <a:solidFill>
                    <a:srgbClr val="0000FF"/>
                  </a:solidFill>
                </a:uFill>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408304" y="6582807"/>
            <a:ext cx="8117841" cy="598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584200">
              <a:defRPr>
                <a:solidFill>
                  <a:srgbClr val="000000"/>
                </a:solidFill>
                <a:latin typeface="+mj-lt"/>
                <a:ea typeface="+mj-ea"/>
                <a:cs typeface="+mj-cs"/>
                <a:sym typeface="Helvetica Neue"/>
              </a:defRPr>
            </a:pPr>
            <a:r>
              <a:rPr sz="2400" dirty="0"/>
              <a:t>“That morning, a software bug in an update to the </a:t>
            </a:r>
            <a:r>
              <a:rPr sz="2400" dirty="0" err="1"/>
              <a:t>DynamicSource</a:t>
            </a:r>
            <a:r>
              <a:rPr sz="2400" dirty="0"/>
              <a:t> tool caused it to provide seriously undervalued weights for the airplanes.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The Alaska 737 captain said the data was on the order of 20,000 to 30,000 pounds light. With the total weight of those jets at 150,000 to 170,000 pounds, the error was enough to skew the engine thrust and speed settings.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Both planes headed down the runway with less power and at lower speed than they should have. And with the jets judged lighter than they actually were, the pilots rotated too early</a:t>
            </a:r>
            <a:br>
              <a:rPr sz="2400" dirty="0"/>
            </a:br>
            <a:br>
              <a:rPr sz="2400" dirty="0"/>
            </a:br>
            <a:r>
              <a:rPr sz="24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2874406"/>
            <a:ext cx="9652001" cy="37084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15754028" y="5472520"/>
            <a:ext cx="8117841" cy="6873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457200">
              <a:spcBef>
                <a:spcPts val="2400"/>
              </a:spcBef>
              <a:defRPr>
                <a:solidFill>
                  <a:srgbClr val="191919"/>
                </a:solidFill>
              </a:defRPr>
            </a:pPr>
            <a:r>
              <a:rPr sz="2400" dirty="0"/>
              <a:t>… “A quick interim fix proved easy: When operations staff turned off the automatic uplink of the data to the aircraft and switched to manual requests “we didn’t have the bug anymore.”</a:t>
            </a:r>
          </a:p>
          <a:p>
            <a:pPr algn="just" defTabSz="457200">
              <a:spcBef>
                <a:spcPts val="2400"/>
              </a:spcBef>
              <a:defRPr>
                <a:solidFill>
                  <a:srgbClr val="191919"/>
                </a:solidFill>
              </a:defRPr>
            </a:pPr>
            <a:r>
              <a:rPr sz="2400" dirty="0"/>
              <a:t>Peyton said his team also checked the integrity of the calculation itself before lifting the stoppage. All that was accomplished in 20 minutes.</a:t>
            </a:r>
          </a:p>
          <a:p>
            <a:pPr algn="just" defTabSz="457200">
              <a:spcBef>
                <a:spcPts val="2400"/>
              </a:spcBef>
              <a:defRPr>
                <a:solidFill>
                  <a:srgbClr val="191919"/>
                </a:solidFill>
              </a:defRPr>
            </a:pPr>
            <a:r>
              <a:rPr sz="2400" dirty="0"/>
              <a:t>The software code was permanently repaired about five hours later.</a:t>
            </a:r>
          </a:p>
          <a:p>
            <a:pPr algn="just" defTabSz="457200">
              <a:defRPr>
                <a:solidFill>
                  <a:srgbClr val="191919"/>
                </a:solidFill>
              </a:defRPr>
            </a:pPr>
            <a:endParaRPr sz="2400" dirty="0"/>
          </a:p>
          <a:p>
            <a:pPr algn="just" defTabSz="457200">
              <a:spcBef>
                <a:spcPts val="2400"/>
              </a:spcBef>
              <a:defRPr>
                <a:solidFill>
                  <a:srgbClr val="191919"/>
                </a:solidFill>
              </a:defRPr>
            </a:pPr>
            <a:r>
              <a:rPr sz="2400" dirty="0"/>
              <a:t>Peyton added that even though the update to the </a:t>
            </a:r>
            <a:r>
              <a:rPr sz="2400" dirty="0" err="1"/>
              <a:t>DynamicSource</a:t>
            </a:r>
            <a:r>
              <a:rPr sz="2400" dirty="0"/>
              <a:t> software had been tested over an extended period, the bug was missed because it only presented when many aircraft at the same time were using the system.</a:t>
            </a:r>
          </a:p>
          <a:p>
            <a:pPr algn="just" defTabSz="457200">
              <a:spcBef>
                <a:spcPts val="2400"/>
              </a:spcBef>
              <a:defRPr>
                <a:solidFill>
                  <a:srgbClr val="191919"/>
                </a:solidFill>
              </a:defRPr>
            </a:pPr>
            <a:r>
              <a:rPr sz="2400" dirty="0"/>
              <a:t>Subsequently, a test of the software under high demand was developed.”</a:t>
            </a:r>
          </a:p>
        </p:txBody>
      </p:sp>
      <p:sp>
        <p:nvSpPr>
          <p:cNvPr id="13" name="TextBox 12">
            <a:extLst>
              <a:ext uri="{FF2B5EF4-FFF2-40B4-BE49-F238E27FC236}">
                <a16:creationId xmlns:a16="http://schemas.microsoft.com/office/drawing/2014/main" id="{F48AA52F-2F6F-AE80-E8F0-BD423B95BEC9}"/>
              </a:ext>
            </a:extLst>
          </p:cNvPr>
          <p:cNvSpPr txBox="1"/>
          <p:nvPr/>
        </p:nvSpPr>
        <p:spPr>
          <a:xfrm>
            <a:off x="9027949" y="11172163"/>
            <a:ext cx="6309360"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0" i="0" u="none" strike="noStrike" dirty="0">
                <a:solidFill>
                  <a:srgbClr val="0F1419"/>
                </a:solidFill>
                <a:effectLst/>
                <a:latin typeface="TwitterChirp"/>
              </a:rPr>
              <a:t>Photo: </a:t>
            </a:r>
            <a:r>
              <a:rPr lang="en-US" sz="1600" b="0" i="0" u="none" strike="noStrike" dirty="0" err="1">
                <a:solidFill>
                  <a:srgbClr val="0F1419"/>
                </a:solidFill>
                <a:effectLst/>
                <a:latin typeface="TwitterChirp"/>
              </a:rPr>
              <a:t>saiters_photography</a:t>
            </a:r>
            <a:r>
              <a:rPr lang="en-US" sz="1600" b="0" i="0" u="none" strike="noStrike" dirty="0">
                <a:solidFill>
                  <a:srgbClr val="0F1419"/>
                </a:solidFill>
                <a:effectLst/>
                <a:latin typeface="TwitterChirp"/>
              </a:rPr>
              <a:t> (IG, different plane/</a:t>
            </a:r>
            <a:r>
              <a:rPr lang="en-US" sz="1600" b="0" i="0" u="none" strike="noStrike" dirty="0" err="1">
                <a:solidFill>
                  <a:srgbClr val="0F1419"/>
                </a:solidFill>
                <a:effectLst/>
                <a:latin typeface="TwitterChirp"/>
              </a:rPr>
              <a:t>airpot</a:t>
            </a:r>
            <a:r>
              <a:rPr lang="en-US" sz="1600" b="0" i="0" u="none" strike="noStrike" dirty="0">
                <a:solidFill>
                  <a:srgbClr val="0F1419"/>
                </a:solidFill>
                <a:effectLst/>
                <a:latin typeface="TwitterChirp"/>
              </a:rPr>
              <a:t>)</a:t>
            </a:r>
            <a:endParaRPr lang="en-US" sz="1600" dirty="0"/>
          </a:p>
        </p:txBody>
      </p:sp>
      <p:sp>
        <p:nvSpPr>
          <p:cNvPr id="14" name="TextBox 13">
            <a:extLst>
              <a:ext uri="{FF2B5EF4-FFF2-40B4-BE49-F238E27FC236}">
                <a16:creationId xmlns:a16="http://schemas.microsoft.com/office/drawing/2014/main" id="{03652842-668A-AAFA-CBA8-103023148240}"/>
              </a:ext>
            </a:extLst>
          </p:cNvPr>
          <p:cNvSpPr txBox="1"/>
          <p:nvPr/>
        </p:nvSpPr>
        <p:spPr>
          <a:xfrm>
            <a:off x="22402800" y="524256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5870" y="6144760"/>
            <a:ext cx="6652260" cy="502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xfrm>
            <a:off x="271598" y="519719"/>
            <a:ext cx="23730801" cy="2073901"/>
          </a:xfrm>
          <a:prstGeom prst="rect">
            <a:avLst/>
          </a:prstGeom>
        </p:spPr>
        <p:txBody>
          <a:bodyPr>
            <a:noAutofit/>
          </a:bodyPr>
          <a:lstStyle/>
          <a:p>
            <a:r>
              <a:rPr lang="en-US" dirty="0"/>
              <a:t>Continuous development practices improve code quality and dev velocity</a:t>
            </a:r>
            <a:endParaRPr dirty="0"/>
          </a:p>
        </p:txBody>
      </p:sp>
      <p:sp>
        <p:nvSpPr>
          <p:cNvPr id="40" name="Improving quality &amp; velocity with frequent, fast feedback loops"/>
          <p:cNvSpPr txBox="1">
            <a:spLocks noGrp="1"/>
          </p:cNvSpPr>
          <p:nvPr>
            <p:ph type="body" sz="quarter" idx="1"/>
          </p:nvPr>
        </p:nvSpPr>
        <p:spPr>
          <a:xfrm>
            <a:off x="381601" y="2593621"/>
            <a:ext cx="23620798" cy="8328975"/>
          </a:xfrm>
          <a:prstGeom prst="rect">
            <a:avLst/>
          </a:prstGeom>
        </p:spPr>
        <p:txBody>
          <a:bodyPr>
            <a:normAutofit/>
          </a:bodyPr>
          <a:lstStyle/>
          <a:p>
            <a:pPr marL="1714500" lvl="1" indent="-685800">
              <a:buFont typeface="Arial" panose="020B0604020202020204" pitchFamily="34" charset="0"/>
              <a:buChar char="•"/>
            </a:pPr>
            <a:r>
              <a:rPr lang="en-US" sz="5400" dirty="0">
                <a:latin typeface="Aptos" panose="020B0004020202020204" pitchFamily="34" charset="0"/>
              </a:rPr>
              <a:t>Continuous integration: Perform frequent integrations with entire codebase, running integration-scale tests</a:t>
            </a:r>
          </a:p>
          <a:p>
            <a:pPr marL="1714500" lvl="1" indent="-685800">
              <a:buFont typeface="Arial" panose="020B0604020202020204" pitchFamily="34" charset="0"/>
              <a:buChar char="•"/>
            </a:pPr>
            <a:r>
              <a:rPr lang="en-US" sz="5400" dirty="0">
                <a:latin typeface="Aptos" panose="020B0004020202020204" pitchFamily="34" charset="0"/>
              </a:rPr>
              <a:t>Continuous delivery: Deploy frequently and monitor</a:t>
            </a:r>
          </a:p>
          <a:p>
            <a:pPr marL="1714500" lvl="1" indent="-685800">
              <a:buFont typeface="Arial" panose="020B0604020202020204" pitchFamily="34" charset="0"/>
              <a:buChar char="•"/>
            </a:pPr>
            <a:endParaRPr sz="54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xfrm>
            <a:off x="319696" y="71960"/>
            <a:ext cx="23730801" cy="2651128"/>
          </a:xfrm>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type="body" idx="1"/>
          </p:nvPr>
        </p:nvSpPr>
        <p:spPr>
          <a:xfrm>
            <a:off x="429699" y="3078480"/>
            <a:ext cx="23620798" cy="9574838"/>
          </a:xfrm>
          <a:prstGeom prst="rect">
            <a:avLst/>
          </a:prstGeom>
        </p:spPr>
        <p:txBody>
          <a:bodyPr/>
          <a:lstStyle/>
          <a:p>
            <a:pPr lvl="1">
              <a:buSzPct val="100000"/>
              <a:buFont typeface="Arial" panose="020B0604020202020204" pitchFamily="34" charset="0"/>
              <a:buChar char="•"/>
            </a:pPr>
            <a:r>
              <a:rPr lang="en-US" sz="4800" dirty="0"/>
              <a:t>Given: </a:t>
            </a:r>
            <a:r>
              <a:rPr sz="4800" dirty="0"/>
              <a:t>Our systems involve many components, some of which might even be in different version control repositories</a:t>
            </a:r>
          </a:p>
          <a:p>
            <a:pPr lvl="1">
              <a:buSzPct val="100000"/>
              <a:buFont typeface="Arial" panose="020B0604020202020204" pitchFamily="34" charset="0"/>
              <a:buChar char="•"/>
            </a:pPr>
            <a:r>
              <a:rPr lang="en-US" sz="4800" dirty="0"/>
              <a:t>Consider: </a:t>
            </a:r>
            <a:r>
              <a:rPr sz="4800" dirty="0"/>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6139753" y="5085939"/>
            <a:ext cx="7797387" cy="7283376"/>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9300960" y="6121667"/>
            <a:ext cx="1475006" cy="1270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7" name="Connection Line">
            <a:extLst>
              <a:ext uri="{FF2B5EF4-FFF2-40B4-BE49-F238E27FC236}">
                <a16:creationId xmlns:a16="http://schemas.microsoft.com/office/drawing/2014/main" id="{C7124435-FDEA-BCFC-448E-77D0737D3521}"/>
              </a:ext>
            </a:extLst>
          </p:cNvPr>
          <p:cNvSpPr/>
          <p:nvPr/>
        </p:nvSpPr>
        <p:spPr>
          <a:xfrm>
            <a:off x="13608063" y="6128017"/>
            <a:ext cx="1475009" cy="1"/>
          </a:xfrm>
          <a:prstGeom prst="line">
            <a:avLst/>
          </a:prstGeom>
          <a:ln w="63500">
            <a:solidFill>
              <a:srgbClr val="000000"/>
            </a:solidFill>
            <a:miter lim="400000"/>
            <a:tailEnd type="triangle"/>
          </a:ln>
        </p:spPr>
        <p:txBody>
          <a:bodyPr lIns="45718" tIns="45718" rIns="45718" bIns="45718"/>
          <a:lstStyle/>
          <a:p>
            <a:pPr algn="ctr"/>
            <a:endParaRPr/>
          </a:p>
        </p:txBody>
      </p:sp>
      <p:sp>
        <p:nvSpPr>
          <p:cNvPr id="8" name="Connection Line">
            <a:extLst>
              <a:ext uri="{FF2B5EF4-FFF2-40B4-BE49-F238E27FC236}">
                <a16:creationId xmlns:a16="http://schemas.microsoft.com/office/drawing/2014/main" id="{F00A3883-5B89-D764-927D-CC899260FF74}"/>
              </a:ext>
            </a:extLst>
          </p:cNvPr>
          <p:cNvSpPr/>
          <p:nvPr/>
        </p:nvSpPr>
        <p:spPr>
          <a:xfrm>
            <a:off x="17915170" y="6121667"/>
            <a:ext cx="1475008" cy="1270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9" name="Connection Line">
            <a:extLst>
              <a:ext uri="{FF2B5EF4-FFF2-40B4-BE49-F238E27FC236}">
                <a16:creationId xmlns:a16="http://schemas.microsoft.com/office/drawing/2014/main" id="{122F5E53-627A-D327-A3D9-68DA2ADC9236}"/>
              </a:ext>
            </a:extLst>
          </p:cNvPr>
          <p:cNvSpPr/>
          <p:nvPr/>
        </p:nvSpPr>
        <p:spPr>
          <a:xfrm>
            <a:off x="4993825" y="6118905"/>
            <a:ext cx="1475007" cy="1270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2161755" y="7344250"/>
            <a:ext cx="2832072" cy="934782"/>
            <a:chOff x="0" y="0"/>
            <a:chExt cx="2832071" cy="934781"/>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6468860" y="7344250"/>
            <a:ext cx="2832072" cy="934782"/>
            <a:chOff x="0" y="0"/>
            <a:chExt cx="2832071" cy="934781"/>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6468860" y="8554486"/>
            <a:ext cx="2832072" cy="934782"/>
            <a:chOff x="0" y="0"/>
            <a:chExt cx="2832071" cy="934781"/>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8" name="Compile">
              <a:extLst>
                <a:ext uri="{FF2B5EF4-FFF2-40B4-BE49-F238E27FC236}">
                  <a16:creationId xmlns:a16="http://schemas.microsoft.com/office/drawing/2014/main" id="{F1E5B161-DEC8-6171-66BC-DE2EB85F8950}"/>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6468860" y="9764720"/>
            <a:ext cx="2832072" cy="934783"/>
            <a:chOff x="0" y="0"/>
            <a:chExt cx="2832071" cy="934781"/>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1" name="Unit Test">
              <a:extLst>
                <a:ext uri="{FF2B5EF4-FFF2-40B4-BE49-F238E27FC236}">
                  <a16:creationId xmlns:a16="http://schemas.microsoft.com/office/drawing/2014/main" id="{04E40912-96FE-BA60-255C-1E26CEBAC4A7}"/>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6468860" y="10974957"/>
            <a:ext cx="2832072" cy="1033153"/>
            <a:chOff x="0" y="0"/>
            <a:chExt cx="2832071" cy="1033152"/>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1400"/>
              <a:ext cx="2832073" cy="10303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10775964" y="7292681"/>
            <a:ext cx="2832073" cy="1025922"/>
            <a:chOff x="0" y="-45571"/>
            <a:chExt cx="2832072" cy="1025921"/>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45571"/>
              <a:ext cx="2832072" cy="1025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10775964" y="8554486"/>
            <a:ext cx="2832072" cy="934782"/>
            <a:chOff x="0" y="0"/>
            <a:chExt cx="2832071" cy="934781"/>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0" name="Load Test">
              <a:extLst>
                <a:ext uri="{FF2B5EF4-FFF2-40B4-BE49-F238E27FC236}">
                  <a16:creationId xmlns:a16="http://schemas.microsoft.com/office/drawing/2014/main" id="{ADBE5942-5440-5BCD-6E9A-F0E6C6739E0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4826282" y="12496738"/>
            <a:ext cx="10424329" cy="548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1">
                <a:solidFill>
                  <a:srgbClr val="000000"/>
                </a:solidFill>
                <a:latin typeface="+mj-lt"/>
                <a:ea typeface="+mj-ea"/>
                <a:cs typeface="+mj-cs"/>
                <a:sym typeface="Helvetica Neue"/>
              </a:defRPr>
            </a:lvl1pPr>
          </a:lstStyle>
          <a:p>
            <a:pPr algn="ctr"/>
            <a: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19390176" y="7344250"/>
            <a:ext cx="2832073" cy="934782"/>
            <a:chOff x="0" y="0"/>
            <a:chExt cx="2832071" cy="934781"/>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4" name="KPIs">
              <a:extLst>
                <a:ext uri="{FF2B5EF4-FFF2-40B4-BE49-F238E27FC236}">
                  <a16:creationId xmlns:a16="http://schemas.microsoft.com/office/drawing/2014/main" id="{89BA721B-B8D9-6D56-6ED2-D51FD79289E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15083068" y="7314070"/>
            <a:ext cx="2832075" cy="995144"/>
            <a:chOff x="-1" y="-7612"/>
            <a:chExt cx="2832073" cy="99514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2900">
                  <a:solidFill>
                    <a:srgbClr val="FFFFFF"/>
                  </a:solidFill>
                  <a:latin typeface="Helvetica Neue Medium"/>
                  <a:ea typeface="Helvetica Neue Medium"/>
                  <a:cs typeface="Helvetica Neue Medium"/>
                  <a:sym typeface="Helvetica Neue Medium"/>
                </a:defRPr>
              </a:pPr>
              <a:endParaRPr/>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7612"/>
              <a:ext cx="2832073" cy="9951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2161755" y="5493015"/>
            <a:ext cx="2832073" cy="1270005"/>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6468859" y="5493015"/>
            <a:ext cx="2832074" cy="1270005"/>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10775964" y="5493015"/>
            <a:ext cx="2832073" cy="1270005"/>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15083068" y="5493015"/>
            <a:ext cx="2832075" cy="1270005"/>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19390175" y="5493015"/>
            <a:ext cx="2832074" cy="1270005"/>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10038446" y="1090938"/>
            <a:ext cx="9128134" cy="37950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619</TotalTime>
  <Words>10233</Words>
  <Application>Microsoft Office PowerPoint</Application>
  <PresentationFormat>Custom</PresentationFormat>
  <Paragraphs>615</Paragraphs>
  <Slides>52</Slides>
  <Notes>45</Notes>
  <HiddenSlides>10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52</vt:i4>
      </vt:variant>
    </vt:vector>
  </HeadingPairs>
  <TitlesOfParts>
    <vt:vector size="63" baseType="lpstr">
      <vt:lpstr>Aptos</vt:lpstr>
      <vt:lpstr>Arial</vt:lpstr>
      <vt:lpstr>Calibri</vt:lpstr>
      <vt:lpstr>Calibri Light</vt:lpstr>
      <vt:lpstr>Helvetica</vt:lpstr>
      <vt:lpstr>Helvetica Neue</vt:lpstr>
      <vt:lpstr>TwitterChirp</vt:lpstr>
      <vt:lpstr>Verdana</vt:lpstr>
      <vt:lpstr>Wingdings</vt:lpstr>
      <vt:lpstr>Office Theme</vt:lpstr>
      <vt:lpstr>1_Office Theme</vt:lpstr>
      <vt:lpstr>CS 4530 Software Engineering  Module 13: Continuous Development Processes</vt:lpstr>
      <vt:lpstr>Learning objectives for this lesson</vt:lpstr>
      <vt:lpstr>Review: The Agile Model Reduces Risk by Embracing Change (~2000)</vt:lpstr>
      <vt:lpstr>Agile values fast quality feedback loops</vt:lpstr>
      <vt:lpstr>Agile requires a quality assurance process</vt:lpstr>
      <vt:lpstr>Example: Some bugs slip through testing, even in highly-regulated industries</vt:lpstr>
      <vt:lpstr>Continuous development practices improve code quality and dev velocity</vt:lpstr>
      <vt:lpstr>Continuous Integration (CI) provides global feedback on local changes</vt:lpstr>
      <vt:lpstr>A CI process is a software pipeline</vt:lpstr>
      <vt:lpstr>CI is triggered by commits, pull requests, and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automate performance testing</vt:lpstr>
      <vt:lpstr>CI Pipelines automate benchmarking</vt:lpstr>
      <vt:lpstr>Attributes and challenges for designing an effective CI process</vt:lpstr>
      <vt:lpstr>Effective CI processes are run often enough to reduce debugging effort</vt:lpstr>
      <vt:lpstr>Attributes of effective CI processes</vt:lpstr>
      <vt:lpstr>Effective CI processes allocate enough resources to mitigate flaky tests</vt:lpstr>
      <vt:lpstr>Build Systems Orchestrate Software Engineering Tasks</vt:lpstr>
      <vt:lpstr>CI in practice at Google</vt:lpstr>
      <vt:lpstr>Challenges and Solutions for Repeatable Builds</vt:lpstr>
      <vt:lpstr>Dependency Managers Organize External Dependencies</vt:lpstr>
      <vt:lpstr>Specify and Depend on Package Versions with Care</vt:lpstr>
      <vt:lpstr>Continuous Integration Service Models</vt:lpstr>
      <vt:lpstr>Continuous Delivery</vt:lpstr>
      <vt:lpstr>Continuous Delivery is about deciding which new features to deliver, and when</vt:lpstr>
      <vt:lpstr>Continuous Delivery != Immediate Delivery</vt:lpstr>
      <vt:lpstr>Ways to mitigate deployment risks</vt:lpstr>
      <vt:lpstr>Build a staging environment to qualify features for delivery</vt:lpstr>
      <vt:lpstr>Post-delivery monitoring mitigates risk</vt:lpstr>
      <vt:lpstr>Split Deployments Mitigate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Take Automated Actions</vt:lpstr>
      <vt:lpstr>Motivating scenario: Failed Deployment at Knight Capital</vt:lpstr>
      <vt:lpstr>What could Knight capital have done better?</vt:lpstr>
      <vt:lpstr>From Monitoring to Observability</vt:lpstr>
      <vt:lpstr>New Tools allow Observability inside of Apps, Too</vt:lpstr>
      <vt:lpstr>Monitoring Services Take Automated Actions</vt:lpstr>
      <vt:lpstr>Beware of Metrics</vt:lpstr>
      <vt:lpstr>Deployment Example: Facebook.com</vt:lpstr>
      <vt:lpstr>Deployment Example</vt:lpstr>
      <vt:lpstr>Deployment Example</vt:lpstr>
      <vt:lpstr>Compare Continuous Delivery and TDD</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Mitchell Wand</cp:lastModifiedBy>
  <cp:revision>53</cp:revision>
  <dcterms:modified xsi:type="dcterms:W3CDTF">2024-10-14T16:18:22Z</dcterms:modified>
</cp:coreProperties>
</file>